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ppt/tags/tag96.xml" ContentType="application/vnd.openxmlformats-officedocument.presentationml.tags+xml"/>
  <Override PartName="/ppt/tags/tag97.xml" ContentType="application/vnd.openxmlformats-officedocument.presentationml.tags+xml"/>
  <Override PartName="/ppt/tags/tag98.xml" ContentType="application/vnd.openxmlformats-officedocument.presentationml.tags+xml"/>
  <Override PartName="/ppt/tags/tag99.xml" ContentType="application/vnd.openxmlformats-officedocument.presentationml.tags+xml"/>
  <Override PartName="/ppt/tags/tag100.xml" ContentType="application/vnd.openxmlformats-officedocument.presentationml.tags+xml"/>
  <Override PartName="/ppt/tags/tag101.xml" ContentType="application/vnd.openxmlformats-officedocument.presentationml.tags+xml"/>
  <Override PartName="/ppt/tags/tag102.xml" ContentType="application/vnd.openxmlformats-officedocument.presentationml.tags+xml"/>
  <Override PartName="/ppt/tags/tag103.xml" ContentType="application/vnd.openxmlformats-officedocument.presentationml.tags+xml"/>
  <Override PartName="/ppt/theme/theme2.xml" ContentType="application/vnd.openxmlformats-officedocument.theme+xml"/>
  <Override PartName="/ppt/tags/tag104.xml" ContentType="application/vnd.openxmlformats-officedocument.presentationml.tags+xml"/>
  <Override PartName="/ppt/notesSlides/notesSlide1.xml" ContentType="application/vnd.openxmlformats-officedocument.presentationml.notesSlide+xml"/>
  <Override PartName="/ppt/tags/tag105.xml" ContentType="application/vnd.openxmlformats-officedocument.presentationml.tags+xml"/>
  <Override PartName="/ppt/tags/tag106.xml" ContentType="application/vnd.openxmlformats-officedocument.presentationml.tags+xml"/>
  <Override PartName="/ppt/notesSlides/notesSlide2.xml" ContentType="application/vnd.openxmlformats-officedocument.presentationml.notesSlide+xml"/>
  <Override PartName="/ppt/tags/tag107.xml" ContentType="application/vnd.openxmlformats-officedocument.presentationml.tags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5079" r:id="rId4"/>
  </p:sldMasterIdLst>
  <p:notesMasterIdLst>
    <p:notesMasterId r:id="rId13"/>
  </p:notesMasterIdLst>
  <p:sldIdLst>
    <p:sldId id="302" r:id="rId5"/>
    <p:sldId id="427" r:id="rId6"/>
    <p:sldId id="415" r:id="rId7"/>
    <p:sldId id="572" r:id="rId8"/>
    <p:sldId id="2147378907" r:id="rId9"/>
    <p:sldId id="2147475826" r:id="rId10"/>
    <p:sldId id="2147475827" r:id="rId11"/>
    <p:sldId id="426" r:id="rId12"/>
  </p:sldIdLst>
  <p:sldSz cx="12192000" cy="6858000"/>
  <p:notesSz cx="6858000" cy="9144000"/>
  <p:custDataLst>
    <p:tags r:id="rId14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368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3248270D-7C2B-A845-27F3-853751FBE6AE}" name="Chayanika Singh" initials="CS" userId="S::chayanika.singh@henkel.com::5b577b92-043f-4fb7-b8e6-4fe3fa727e32" providerId="AD"/>
  <p188:author id="{88929152-367B-5AAA-E1C3-E66A291FBBAE}" name="Reethika Sunder" initials="RS" userId="S::reethika.sunder@henkel.com::a4aae103-0deb-41f5-84b5-af7fa2cddaeb" providerId="AD"/>
  <p188:author id="{36D0495D-3534-EDAA-5373-2F365EB5FC1A}" name="SSunil Kumar" initials="SK" userId="S::ssunil.kumar@henkel.com::5e98141a-3d2e-4f03-b393-fc841bfa0717" providerId="AD"/>
  <p188:author id="{8FB576AE-6E08-52BE-ACBC-061E2568E16D}" name="Sanchit Banati" initials="SB" userId="S::sanchit.banati@henkel.com::67bdbf0d-e116-4f03-88f0-9700419dbda3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000F"/>
    <a:srgbClr val="FBA700"/>
    <a:srgbClr val="175641"/>
    <a:srgbClr val="BDCDDA"/>
    <a:srgbClr val="BFCFBE"/>
    <a:srgbClr val="DED7D6"/>
    <a:srgbClr val="DF0001"/>
    <a:srgbClr val="E60003"/>
    <a:srgbClr val="EB1B1F"/>
    <a:srgbClr val="005FB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95D044D-F20C-4507-99FA-F704C9D41860}" v="10" dt="2025-04-04T11:22:12.73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0"/>
    <p:restoredTop sz="93447" autoAdjust="0"/>
  </p:normalViewPr>
  <p:slideViewPr>
    <p:cSldViewPr snapToGrid="0">
      <p:cViewPr varScale="1">
        <p:scale>
          <a:sx n="60" d="100"/>
          <a:sy n="60" d="100"/>
        </p:scale>
        <p:origin x="816" y="48"/>
      </p:cViewPr>
      <p:guideLst>
        <p:guide orient="horz" pos="1368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20" Type="http://schemas.microsoft.com/office/2018/10/relationships/authors" Target="author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microsoft.com/office/2015/10/relationships/revisionInfo" Target="revisionInfo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ags" Target="tags/tag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480354C-FE19-4A69-8ABD-59EC025AF3B7}" type="datetimeFigureOut">
              <a:rPr lang="en-US" smtClean="0"/>
              <a:t>4/4/2025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48149DA-6D6A-488A-8904-E694F0A83A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62050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BF4CD1-0CF9-4B7D-A16D-4B6EB45F6A4C}" type="slidenum">
              <a:rPr lang="de-DE" smtClean="0"/>
              <a:pPr/>
              <a:t>1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65657614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48149DA-6D6A-488A-8904-E694F0A83AA6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379538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BF4CD1-0CF9-4B7D-A16D-4B6EB45F6A4C}" type="slidenum">
              <a:rPr kumimoji="0" lang="de-D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anose="020B0502040204020203" pitchFamily="34" charset="0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de-D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anose="020B0502040204020203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9847403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492643-85EC-003E-7735-C2883336F31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>
            <a:extLst>
              <a:ext uri="{FF2B5EF4-FFF2-40B4-BE49-F238E27FC236}">
                <a16:creationId xmlns:a16="http://schemas.microsoft.com/office/drawing/2014/main" id="{963FA0F7-C150-4291-7285-5154932926B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>
            <a:extLst>
              <a:ext uri="{FF2B5EF4-FFF2-40B4-BE49-F238E27FC236}">
                <a16:creationId xmlns:a16="http://schemas.microsoft.com/office/drawing/2014/main" id="{021521DA-3986-9D94-062C-0EDAA67CCEA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541F0A91-2467-1296-4003-8EF92E6CC56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BF4CD1-0CF9-4B7D-A16D-4B6EB45F6A4C}" type="slidenum">
              <a:rPr lang="en-US" noProof="0" smtClean="0"/>
              <a:pPr/>
              <a:t>6</a:t>
            </a:fld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12232556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.xml"/><Relationship Id="rId4" Type="http://schemas.openxmlformats.org/officeDocument/2006/relationships/image" Target="../media/image1.emf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.xml"/><Relationship Id="rId6" Type="http://schemas.openxmlformats.org/officeDocument/2006/relationships/image" Target="../media/image3.svg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Relationship Id="rId6" Type="http://schemas.openxmlformats.org/officeDocument/2006/relationships/image" Target="../media/image3.svg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Relationship Id="rId6" Type="http://schemas.openxmlformats.org/officeDocument/2006/relationships/image" Target="../media/image5.svg"/><Relationship Id="rId5" Type="http://schemas.openxmlformats.org/officeDocument/2006/relationships/image" Target="../media/image4.png"/><Relationship Id="rId4" Type="http://schemas.openxmlformats.org/officeDocument/2006/relationships/image" Target="../media/image1.emf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Relationship Id="rId4" Type="http://schemas.openxmlformats.org/officeDocument/2006/relationships/image" Target="../media/image1.emf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Relationship Id="rId4" Type="http://schemas.openxmlformats.org/officeDocument/2006/relationships/image" Target="../media/image1.emf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Relationship Id="rId4" Type="http://schemas.openxmlformats.org/officeDocument/2006/relationships/image" Target="../media/image1.emf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Relationship Id="rId4" Type="http://schemas.openxmlformats.org/officeDocument/2006/relationships/image" Target="../media/image1.emf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Relationship Id="rId4" Type="http://schemas.openxmlformats.org/officeDocument/2006/relationships/image" Target="../media/image1.emf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Relationship Id="rId4" Type="http://schemas.openxmlformats.org/officeDocument/2006/relationships/image" Target="../media/image1.emf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Relationship Id="rId4" Type="http://schemas.openxmlformats.org/officeDocument/2006/relationships/image" Target="../media/image1.emf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Relationship Id="rId4" Type="http://schemas.openxmlformats.org/officeDocument/2006/relationships/image" Target="../media/image1.emf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5.xml"/><Relationship Id="rId4" Type="http://schemas.openxmlformats.org/officeDocument/2006/relationships/image" Target="../media/image1.emf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6.xml"/><Relationship Id="rId4" Type="http://schemas.openxmlformats.org/officeDocument/2006/relationships/image" Target="../media/image1.emf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7.xml"/><Relationship Id="rId4" Type="http://schemas.openxmlformats.org/officeDocument/2006/relationships/image" Target="../media/image1.emf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8.xml"/><Relationship Id="rId4" Type="http://schemas.openxmlformats.org/officeDocument/2006/relationships/image" Target="../media/image1.emf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9.xml"/><Relationship Id="rId4" Type="http://schemas.openxmlformats.org/officeDocument/2006/relationships/image" Target="../media/image1.emf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0.xml"/><Relationship Id="rId4" Type="http://schemas.openxmlformats.org/officeDocument/2006/relationships/image" Target="../media/image1.emf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1.xml"/><Relationship Id="rId4" Type="http://schemas.openxmlformats.org/officeDocument/2006/relationships/image" Target="../media/image1.emf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2.xml"/><Relationship Id="rId4" Type="http://schemas.openxmlformats.org/officeDocument/2006/relationships/image" Target="../media/image1.emf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3.xml"/><Relationship Id="rId4" Type="http://schemas.openxmlformats.org/officeDocument/2006/relationships/image" Target="../media/image1.emf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4.xml"/><Relationship Id="rId4" Type="http://schemas.openxmlformats.org/officeDocument/2006/relationships/image" Target="../media/image1.emf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5.xml"/><Relationship Id="rId4" Type="http://schemas.openxmlformats.org/officeDocument/2006/relationships/image" Target="../media/image1.emf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6.xml"/><Relationship Id="rId4" Type="http://schemas.openxmlformats.org/officeDocument/2006/relationships/image" Target="../media/image1.emf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7.xml"/><Relationship Id="rId4" Type="http://schemas.openxmlformats.org/officeDocument/2006/relationships/image" Target="../media/image1.emf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8.xml"/><Relationship Id="rId4" Type="http://schemas.openxmlformats.org/officeDocument/2006/relationships/image" Target="../media/image1.emf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29.xml"/><Relationship Id="rId4" Type="http://schemas.openxmlformats.org/officeDocument/2006/relationships/image" Target="../media/image1.emf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0.xml"/><Relationship Id="rId4" Type="http://schemas.openxmlformats.org/officeDocument/2006/relationships/image" Target="../media/image1.emf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1.xml"/><Relationship Id="rId4" Type="http://schemas.openxmlformats.org/officeDocument/2006/relationships/image" Target="../media/image1.emf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2.xml"/><Relationship Id="rId4" Type="http://schemas.openxmlformats.org/officeDocument/2006/relationships/image" Target="../media/image1.emf"/></Relationships>
</file>

<file path=ppt/slideLayouts/_rels/slideLayout3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3.xml"/><Relationship Id="rId4" Type="http://schemas.openxmlformats.org/officeDocument/2006/relationships/image" Target="../media/image1.emf"/></Relationships>
</file>

<file path=ppt/slideLayouts/_rels/slideLayout3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4.xml"/><Relationship Id="rId4" Type="http://schemas.openxmlformats.org/officeDocument/2006/relationships/image" Target="../media/image1.emf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5.xml"/><Relationship Id="rId4" Type="http://schemas.openxmlformats.org/officeDocument/2006/relationships/image" Target="../media/image1.emf"/></Relationships>
</file>

<file path=ppt/slideLayouts/_rels/slideLayout3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6.xml"/><Relationship Id="rId4" Type="http://schemas.openxmlformats.org/officeDocument/2006/relationships/image" Target="../media/image1.emf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7.xml"/><Relationship Id="rId4" Type="http://schemas.openxmlformats.org/officeDocument/2006/relationships/image" Target="../media/image1.emf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8.xml"/><Relationship Id="rId4" Type="http://schemas.openxmlformats.org/officeDocument/2006/relationships/image" Target="../media/image1.emf"/></Relationships>
</file>

<file path=ppt/slideLayouts/_rels/slideLayout3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39.xml"/><Relationship Id="rId4" Type="http://schemas.openxmlformats.org/officeDocument/2006/relationships/image" Target="../media/image1.emf"/></Relationships>
</file>

<file path=ppt/slideLayouts/_rels/slideLayout3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0.xml"/><Relationship Id="rId4" Type="http://schemas.openxmlformats.org/officeDocument/2006/relationships/image" Target="../media/image1.emf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1.xml"/><Relationship Id="rId4" Type="http://schemas.openxmlformats.org/officeDocument/2006/relationships/image" Target="../media/image1.emf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2.xml"/><Relationship Id="rId4" Type="http://schemas.openxmlformats.org/officeDocument/2006/relationships/image" Target="../media/image1.emf"/></Relationships>
</file>

<file path=ppt/slideLayouts/_rels/slideLayout4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3.xml"/><Relationship Id="rId4" Type="http://schemas.openxmlformats.org/officeDocument/2006/relationships/image" Target="../media/image1.emf"/></Relationships>
</file>

<file path=ppt/slideLayouts/_rels/slideLayout4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4.xml"/><Relationship Id="rId4" Type="http://schemas.openxmlformats.org/officeDocument/2006/relationships/image" Target="../media/image1.emf"/></Relationships>
</file>

<file path=ppt/slideLayouts/_rels/slideLayout4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5.xml"/><Relationship Id="rId4" Type="http://schemas.openxmlformats.org/officeDocument/2006/relationships/image" Target="../media/image1.emf"/></Relationships>
</file>

<file path=ppt/slideLayouts/_rels/slideLayout4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6.xml"/><Relationship Id="rId4" Type="http://schemas.openxmlformats.org/officeDocument/2006/relationships/image" Target="../media/image1.emf"/></Relationships>
</file>

<file path=ppt/slideLayouts/_rels/slideLayout4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7.xml"/><Relationship Id="rId4" Type="http://schemas.openxmlformats.org/officeDocument/2006/relationships/image" Target="../media/image1.emf"/></Relationships>
</file>

<file path=ppt/slideLayouts/_rels/slideLayout4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8.xml"/><Relationship Id="rId4" Type="http://schemas.openxmlformats.org/officeDocument/2006/relationships/image" Target="../media/image1.emf"/></Relationships>
</file>

<file path=ppt/slideLayouts/_rels/slideLayout4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9.xml"/><Relationship Id="rId4" Type="http://schemas.openxmlformats.org/officeDocument/2006/relationships/image" Target="../media/image1.emf"/></Relationships>
</file>

<file path=ppt/slideLayouts/_rels/slideLayout4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0.xml"/><Relationship Id="rId4" Type="http://schemas.openxmlformats.org/officeDocument/2006/relationships/image" Target="../media/image1.emf"/></Relationships>
</file>

<file path=ppt/slideLayouts/_rels/slideLayout4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1.xml"/><Relationship Id="rId4" Type="http://schemas.openxmlformats.org/officeDocument/2006/relationships/image" Target="../media/image1.emf"/></Relationships>
</file>

<file path=ppt/slideLayouts/_rels/slideLayout5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2.xml"/><Relationship Id="rId4" Type="http://schemas.openxmlformats.org/officeDocument/2006/relationships/image" Target="../media/image1.emf"/></Relationships>
</file>

<file path=ppt/slideLayouts/_rels/slideLayout5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3.xml"/><Relationship Id="rId4" Type="http://schemas.openxmlformats.org/officeDocument/2006/relationships/image" Target="../media/image1.emf"/></Relationships>
</file>

<file path=ppt/slideLayouts/_rels/slideLayout5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4.xml"/><Relationship Id="rId4" Type="http://schemas.openxmlformats.org/officeDocument/2006/relationships/image" Target="../media/image1.emf"/></Relationships>
</file>

<file path=ppt/slideLayouts/_rels/slideLayout5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5.xml"/><Relationship Id="rId4" Type="http://schemas.openxmlformats.org/officeDocument/2006/relationships/image" Target="../media/image1.emf"/></Relationships>
</file>

<file path=ppt/slideLayouts/_rels/slideLayout5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6.xml"/><Relationship Id="rId4" Type="http://schemas.openxmlformats.org/officeDocument/2006/relationships/image" Target="../media/image1.emf"/></Relationships>
</file>

<file path=ppt/slideLayouts/_rels/slideLayout5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7.xml"/><Relationship Id="rId4" Type="http://schemas.openxmlformats.org/officeDocument/2006/relationships/image" Target="../media/image1.emf"/></Relationships>
</file>

<file path=ppt/slideLayouts/_rels/slideLayout5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8.xml"/><Relationship Id="rId4" Type="http://schemas.openxmlformats.org/officeDocument/2006/relationships/image" Target="../media/image1.emf"/></Relationships>
</file>

<file path=ppt/slideLayouts/_rels/slideLayout5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59.xml"/><Relationship Id="rId4" Type="http://schemas.openxmlformats.org/officeDocument/2006/relationships/image" Target="../media/image1.emf"/></Relationships>
</file>

<file path=ppt/slideLayouts/_rels/slideLayout5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0.xml"/><Relationship Id="rId4" Type="http://schemas.openxmlformats.org/officeDocument/2006/relationships/image" Target="../media/image1.emf"/></Relationships>
</file>

<file path=ppt/slideLayouts/_rels/slideLayout5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1.xml"/><Relationship Id="rId4" Type="http://schemas.openxmlformats.org/officeDocument/2006/relationships/image" Target="../media/image1.emf"/></Relationships>
</file>

<file path=ppt/slideLayouts/_rels/slideLayout6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2.xml"/><Relationship Id="rId4" Type="http://schemas.openxmlformats.org/officeDocument/2006/relationships/image" Target="../media/image1.emf"/></Relationships>
</file>

<file path=ppt/slideLayouts/_rels/slideLayout6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3.xml"/><Relationship Id="rId4" Type="http://schemas.openxmlformats.org/officeDocument/2006/relationships/image" Target="../media/image1.emf"/></Relationships>
</file>

<file path=ppt/slideLayouts/_rels/slideLayout6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4.xml"/><Relationship Id="rId4" Type="http://schemas.openxmlformats.org/officeDocument/2006/relationships/image" Target="../media/image1.emf"/></Relationships>
</file>

<file path=ppt/slideLayouts/_rels/slideLayout6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5.xml"/><Relationship Id="rId4" Type="http://schemas.openxmlformats.org/officeDocument/2006/relationships/image" Target="../media/image1.emf"/></Relationships>
</file>

<file path=ppt/slideLayouts/_rels/slideLayout6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6.xml"/><Relationship Id="rId4" Type="http://schemas.openxmlformats.org/officeDocument/2006/relationships/image" Target="../media/image1.emf"/></Relationships>
</file>

<file path=ppt/slideLayouts/_rels/slideLayout6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7.xml"/><Relationship Id="rId4" Type="http://schemas.openxmlformats.org/officeDocument/2006/relationships/image" Target="../media/image1.emf"/></Relationships>
</file>

<file path=ppt/slideLayouts/_rels/slideLayout6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8.xml"/><Relationship Id="rId4" Type="http://schemas.openxmlformats.org/officeDocument/2006/relationships/image" Target="../media/image1.emf"/></Relationships>
</file>

<file path=ppt/slideLayouts/_rels/slideLayout6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69.xml"/><Relationship Id="rId4" Type="http://schemas.openxmlformats.org/officeDocument/2006/relationships/image" Target="../media/image1.emf"/></Relationships>
</file>

<file path=ppt/slideLayouts/_rels/slideLayout6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0.xml"/><Relationship Id="rId4" Type="http://schemas.openxmlformats.org/officeDocument/2006/relationships/image" Target="../media/image1.emf"/></Relationships>
</file>

<file path=ppt/slideLayouts/_rels/slideLayout6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1.xml"/><Relationship Id="rId4" Type="http://schemas.openxmlformats.org/officeDocument/2006/relationships/image" Target="../media/image1.emf"/></Relationships>
</file>

<file path=ppt/slideLayouts/_rels/slideLayout7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2.xml"/><Relationship Id="rId4" Type="http://schemas.openxmlformats.org/officeDocument/2006/relationships/image" Target="../media/image1.emf"/></Relationships>
</file>

<file path=ppt/slideLayouts/_rels/slideLayout7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3.xml"/><Relationship Id="rId4" Type="http://schemas.openxmlformats.org/officeDocument/2006/relationships/image" Target="../media/image1.emf"/></Relationships>
</file>

<file path=ppt/slideLayouts/_rels/slideLayout7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4.xml"/><Relationship Id="rId4" Type="http://schemas.openxmlformats.org/officeDocument/2006/relationships/image" Target="../media/image1.emf"/></Relationships>
</file>

<file path=ppt/slideLayouts/_rels/slideLayout7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5.xml"/><Relationship Id="rId4" Type="http://schemas.openxmlformats.org/officeDocument/2006/relationships/image" Target="../media/image1.emf"/></Relationships>
</file>

<file path=ppt/slideLayouts/_rels/slideLayout7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6.xml"/><Relationship Id="rId4" Type="http://schemas.openxmlformats.org/officeDocument/2006/relationships/image" Target="../media/image1.emf"/></Relationships>
</file>

<file path=ppt/slideLayouts/_rels/slideLayout7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7.xml"/><Relationship Id="rId4" Type="http://schemas.openxmlformats.org/officeDocument/2006/relationships/image" Target="../media/image1.emf"/></Relationships>
</file>

<file path=ppt/slideLayouts/_rels/slideLayout7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8.xml"/><Relationship Id="rId4" Type="http://schemas.openxmlformats.org/officeDocument/2006/relationships/image" Target="../media/image1.emf"/></Relationships>
</file>

<file path=ppt/slideLayouts/_rels/slideLayout7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79.xml"/><Relationship Id="rId4" Type="http://schemas.openxmlformats.org/officeDocument/2006/relationships/image" Target="../media/image1.emf"/></Relationships>
</file>

<file path=ppt/slideLayouts/_rels/slideLayout7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0.xml"/><Relationship Id="rId4" Type="http://schemas.openxmlformats.org/officeDocument/2006/relationships/image" Target="../media/image1.emf"/></Relationships>
</file>

<file path=ppt/slideLayouts/_rels/slideLayout7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1.xml"/><Relationship Id="rId4" Type="http://schemas.openxmlformats.org/officeDocument/2006/relationships/image" Target="../media/image1.emf"/></Relationships>
</file>

<file path=ppt/slideLayouts/_rels/slideLayout8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2.xml"/><Relationship Id="rId4" Type="http://schemas.openxmlformats.org/officeDocument/2006/relationships/image" Target="../media/image1.emf"/></Relationships>
</file>

<file path=ppt/slideLayouts/_rels/slideLayout8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3.xml"/><Relationship Id="rId4" Type="http://schemas.openxmlformats.org/officeDocument/2006/relationships/image" Target="../media/image1.emf"/></Relationships>
</file>

<file path=ppt/slideLayouts/_rels/slideLayout8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4.xml"/><Relationship Id="rId4" Type="http://schemas.openxmlformats.org/officeDocument/2006/relationships/image" Target="../media/image1.emf"/></Relationships>
</file>

<file path=ppt/slideLayouts/_rels/slideLayout8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5.xml"/><Relationship Id="rId4" Type="http://schemas.openxmlformats.org/officeDocument/2006/relationships/image" Target="../media/image1.emf"/></Relationships>
</file>

<file path=ppt/slideLayouts/_rels/slideLayout8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6.xml"/><Relationship Id="rId4" Type="http://schemas.openxmlformats.org/officeDocument/2006/relationships/image" Target="../media/image1.emf"/></Relationships>
</file>

<file path=ppt/slideLayouts/_rels/slideLayout8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7.xml"/><Relationship Id="rId4" Type="http://schemas.openxmlformats.org/officeDocument/2006/relationships/image" Target="../media/image1.emf"/></Relationships>
</file>

<file path=ppt/slideLayouts/_rels/slideLayout8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8.xml"/><Relationship Id="rId4" Type="http://schemas.openxmlformats.org/officeDocument/2006/relationships/image" Target="../media/image1.emf"/></Relationships>
</file>

<file path=ppt/slideLayouts/_rels/slideLayout8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89.xml"/><Relationship Id="rId4" Type="http://schemas.openxmlformats.org/officeDocument/2006/relationships/image" Target="../media/image1.emf"/></Relationships>
</file>

<file path=ppt/slideLayouts/_rels/slideLayout8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0.xml"/><Relationship Id="rId4" Type="http://schemas.openxmlformats.org/officeDocument/2006/relationships/image" Target="../media/image1.emf"/></Relationships>
</file>

<file path=ppt/slideLayouts/_rels/slideLayout8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1.xml"/><Relationship Id="rId4" Type="http://schemas.openxmlformats.org/officeDocument/2006/relationships/image" Target="../media/image1.emf"/></Relationships>
</file>

<file path=ppt/slideLayouts/_rels/slideLayout9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9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2.xml"/><Relationship Id="rId4" Type="http://schemas.openxmlformats.org/officeDocument/2006/relationships/image" Target="../media/image1.emf"/></Relationships>
</file>

<file path=ppt/slideLayouts/_rels/slideLayout9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3.xml"/><Relationship Id="rId4" Type="http://schemas.openxmlformats.org/officeDocument/2006/relationships/image" Target="../media/image1.emf"/></Relationships>
</file>

<file path=ppt/slideLayouts/_rels/slideLayout9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4.xml"/><Relationship Id="rId4" Type="http://schemas.openxmlformats.org/officeDocument/2006/relationships/image" Target="../media/image1.emf"/></Relationships>
</file>

<file path=ppt/slideLayouts/_rels/slideLayout9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2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5.xml"/><Relationship Id="rId4" Type="http://schemas.openxmlformats.org/officeDocument/2006/relationships/image" Target="../media/image1.emf"/></Relationships>
</file>

<file path=ppt/slideLayouts/_rels/slideLayout9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3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6.xml"/><Relationship Id="rId4" Type="http://schemas.openxmlformats.org/officeDocument/2006/relationships/image" Target="../media/image1.emf"/></Relationships>
</file>

<file path=ppt/slideLayouts/_rels/slideLayout9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4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7.xml"/><Relationship Id="rId4" Type="http://schemas.openxmlformats.org/officeDocument/2006/relationships/image" Target="../media/image1.emf"/></Relationships>
</file>

<file path=ppt/slideLayouts/_rels/slideLayout9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8.xml"/><Relationship Id="rId4" Type="http://schemas.openxmlformats.org/officeDocument/2006/relationships/image" Target="../media/image1.emf"/></Relationships>
</file>

<file path=ppt/slideLayouts/_rels/slideLayout9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5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99.xml"/><Relationship Id="rId4" Type="http://schemas.openxmlformats.org/officeDocument/2006/relationships/image" Target="../media/image1.emf"/></Relationships>
</file>

<file path=ppt/slideLayouts/_rels/slideLayout9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6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0.xml"/><Relationship Id="rId4" Type="http://schemas.openxmlformats.org/officeDocument/2006/relationships/image" Target="../media/image1.emf"/></Relationships>
</file>

<file path=ppt/slideLayouts/_rels/slideLayout9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7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1.xml"/><Relationship Id="rId4" Type="http://schemas.openxmlformats.org/officeDocument/2006/relationships/image" Target="../media/image1.emf"/></Relationships>
</file>

<file path=ppt/slideLayouts/_rels/slideLayout10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8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2.xml"/><Relationship Id="rId4" Type="http://schemas.openxmlformats.org/officeDocument/2006/relationships/image" Target="../media/image1.emf"/></Relationships>
</file>

<file path=ppt/slideLayouts/_rels/slideLayout10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0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3.xml"/><Relationship Id="rId4" Type="http://schemas.openxmlformats.org/officeDocument/2006/relationships/image" Target="../media/image1.emf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out picture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16752D80-65D7-41FB-9C4B-3947D0C436D1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43079677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16752D80-65D7-41FB-9C4B-3947D0C436D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hteck 3">
            <a:extLst>
              <a:ext uri="{FF2B5EF4-FFF2-40B4-BE49-F238E27FC236}">
                <a16:creationId xmlns:a16="http://schemas.microsoft.com/office/drawing/2014/main" id="{89F91883-D766-4AAC-90B7-69A91534ED46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39926" tIns="191941" rIns="239926" bIns="191941" rtlCol="0" anchor="t"/>
          <a:lstStyle/>
          <a:p>
            <a:pPr algn="l"/>
            <a:endParaRPr lang="en-US" sz="15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400051" y="1055675"/>
            <a:ext cx="9144000" cy="2307612"/>
          </a:xfrm>
        </p:spPr>
        <p:txBody>
          <a:bodyPr vert="horz" anchor="t">
            <a:spAutoFit/>
          </a:bodyPr>
          <a:lstStyle>
            <a:lvl1pPr algn="l" rtl="0">
              <a:lnSpc>
                <a:spcPts val="5998"/>
              </a:lnSpc>
              <a:defRPr sz="5998">
                <a:solidFill>
                  <a:schemeClr val="bg1"/>
                </a:solidFill>
              </a:defRPr>
            </a:lvl1pPr>
          </a:lstStyle>
          <a:p>
            <a:r>
              <a:rPr lang="en-US" err="1"/>
              <a:t>PrEsentation</a:t>
            </a:r>
            <a:r>
              <a:rPr lang="en-US"/>
              <a:t> title, Segoe UI, 45pt, </a:t>
            </a:r>
            <a:br>
              <a:rPr lang="en-US"/>
            </a:br>
            <a:r>
              <a:rPr lang="en-US"/>
              <a:t>max. three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40005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bg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accent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D74BD4FA-483E-40DF-8079-45B5BE2F7DF2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30493400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out picture, 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16752D80-65D7-41FB-9C4B-3947D0C436D1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88006627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16752D80-65D7-41FB-9C4B-3947D0C436D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hteck 3">
            <a:extLst>
              <a:ext uri="{FF2B5EF4-FFF2-40B4-BE49-F238E27FC236}">
                <a16:creationId xmlns:a16="http://schemas.microsoft.com/office/drawing/2014/main" id="{89F91883-D766-4AAC-90B7-69A91534ED46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39926" tIns="191941" rIns="239926" bIns="191941" rtlCol="0" anchor="t"/>
          <a:lstStyle/>
          <a:p>
            <a:pPr algn="l"/>
            <a:endParaRPr lang="en-US" sz="15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400051" y="1055675"/>
            <a:ext cx="9144000" cy="2307612"/>
          </a:xfrm>
        </p:spPr>
        <p:txBody>
          <a:bodyPr vert="horz" anchor="t">
            <a:spAutoFit/>
          </a:bodyPr>
          <a:lstStyle>
            <a:lvl1pPr algn="l" rtl="0">
              <a:lnSpc>
                <a:spcPts val="5998"/>
              </a:lnSpc>
              <a:defRPr sz="5998">
                <a:solidFill>
                  <a:schemeClr val="accent1"/>
                </a:solidFill>
              </a:defRPr>
            </a:lvl1pPr>
          </a:lstStyle>
          <a:p>
            <a:r>
              <a:rPr lang="en-US" err="1"/>
              <a:t>PrEsentation</a:t>
            </a:r>
            <a:r>
              <a:rPr lang="en-US"/>
              <a:t> title, Segoe UI, 45pt, </a:t>
            </a:r>
            <a:br>
              <a:rPr lang="en-US"/>
            </a:br>
            <a:r>
              <a:rPr lang="en-US"/>
              <a:t>max. three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D74BD4FA-483E-40DF-8079-45B5BE2F7DF2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7" name="Subtitle 2">
            <a:extLst>
              <a:ext uri="{FF2B5EF4-FFF2-40B4-BE49-F238E27FC236}">
                <a16:creationId xmlns:a16="http://schemas.microsoft.com/office/drawing/2014/main" id="{45B69B33-5E60-4C3B-AAD7-7D7122C27D4A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 bwMode="gray">
          <a:xfrm>
            <a:off x="40005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8" name="Textplatzhalter 16">
            <a:extLst>
              <a:ext uri="{FF2B5EF4-FFF2-40B4-BE49-F238E27FC236}">
                <a16:creationId xmlns:a16="http://schemas.microsoft.com/office/drawing/2014/main" id="{37E4806C-BD18-4D90-B0E2-E72442B67C92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 bwMode="gray">
          <a:xfrm>
            <a:off x="10693401" y="5840014"/>
            <a:ext cx="1096433" cy="611147"/>
          </a:xfrm>
          <a:blipFill dpi="0" rotWithShape="1"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rcRect/>
            <a:stretch>
              <a:fillRect/>
            </a:stretch>
          </a:blipFill>
        </p:spPr>
        <p:txBody>
          <a:bodyPr>
            <a:normAutofit/>
          </a:bodyPr>
          <a:lstStyle>
            <a:lvl1pPr marL="0" indent="0" rtl="0">
              <a:buNone/>
              <a:defRPr sz="133">
                <a:noFill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5588366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, red writ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16752D80-65D7-41FB-9C4B-3947D0C436D1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9927894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16752D80-65D7-41FB-9C4B-3947D0C436D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8" name="Grafik 8">
            <a:extLst>
              <a:ext uri="{FF2B5EF4-FFF2-40B4-BE49-F238E27FC236}">
                <a16:creationId xmlns:a16="http://schemas.microsoft.com/office/drawing/2014/main" id="{FD4CCEA9-2FCB-4868-B0FB-5518BA95DE56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tx2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12192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D7A67207-ECFF-4FE5-8129-B630D87FA76A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 bwMode="gray">
          <a:xfrm>
            <a:off x="10693401" y="5840014"/>
            <a:ext cx="1096433" cy="611147"/>
          </a:xfrm>
          <a:blipFill dpi="0" rotWithShape="1"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rcRect/>
            <a:stretch>
              <a:fillRect/>
            </a:stretch>
          </a:blipFill>
        </p:spPr>
        <p:txBody>
          <a:bodyPr>
            <a:normAutofit/>
          </a:bodyPr>
          <a:lstStyle>
            <a:lvl1pPr marL="0" indent="0" rtl="0">
              <a:buNone/>
              <a:defRPr sz="133">
                <a:noFill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400051" y="1055675"/>
            <a:ext cx="9144000" cy="2307612"/>
          </a:xfrm>
        </p:spPr>
        <p:txBody>
          <a:bodyPr vert="horz" anchor="t">
            <a:spAutoFit/>
          </a:bodyPr>
          <a:lstStyle>
            <a:lvl1pPr algn="l" rtl="0">
              <a:lnSpc>
                <a:spcPts val="5998"/>
              </a:lnSpc>
              <a:defRPr sz="5998"/>
            </a:lvl1pPr>
          </a:lstStyle>
          <a:p>
            <a:r>
              <a:rPr lang="en-US"/>
              <a:t>Presentation title, Segoe UI, 45pt, </a:t>
            </a:r>
            <a:br>
              <a:rPr lang="en-US"/>
            </a:br>
            <a:r>
              <a:rPr lang="en-US"/>
              <a:t>max. three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40005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</p:spTree>
    <p:extLst>
      <p:ext uri="{BB962C8B-B14F-4D97-AF65-F5344CB8AC3E}">
        <p14:creationId xmlns:p14="http://schemas.microsoft.com/office/powerpoint/2010/main" val="3222276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, white writ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0389BCF4-C99D-48D8-9A74-2007D279C26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66676735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0389BCF4-C99D-48D8-9A74-2007D279C26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8" name="Grafik 8">
            <a:extLst>
              <a:ext uri="{FF2B5EF4-FFF2-40B4-BE49-F238E27FC236}">
                <a16:creationId xmlns:a16="http://schemas.microsoft.com/office/drawing/2014/main" id="{FD4CCEA9-2FCB-4868-B0FB-5518BA95DE56}"/>
              </a:ext>
            </a:extLst>
          </p:cNvPr>
          <p:cNvSpPr/>
          <p:nvPr userDrawn="1"/>
        </p:nvSpPr>
        <p:spPr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D7A67207-ECFF-4FE5-8129-B630D87FA76A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693401" y="5840014"/>
            <a:ext cx="1096433" cy="611147"/>
          </a:xfrm>
          <a:blipFill dpi="0" rotWithShape="1"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rcRect/>
            <a:stretch>
              <a:fillRect/>
            </a:stretch>
          </a:blipFill>
        </p:spPr>
        <p:txBody>
          <a:bodyPr>
            <a:normAutofit/>
          </a:bodyPr>
          <a:lstStyle>
            <a:lvl1pPr marL="0" indent="0" rtl="0">
              <a:buNone/>
              <a:defRPr sz="133">
                <a:noFill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400051" y="1055675"/>
            <a:ext cx="9144000" cy="2307612"/>
          </a:xfrm>
        </p:spPr>
        <p:txBody>
          <a:bodyPr vert="horz" anchor="t">
            <a:spAutoFit/>
          </a:bodyPr>
          <a:lstStyle>
            <a:lvl1pPr algn="l" rtl="0">
              <a:lnSpc>
                <a:spcPts val="5998"/>
              </a:lnSpc>
              <a:defRPr sz="5998"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title, Segoe UI, 45pt, </a:t>
            </a:r>
            <a:br>
              <a:rPr lang="en-US"/>
            </a:br>
            <a:r>
              <a:rPr lang="en-US"/>
              <a:t>max. three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40005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</p:spTree>
    <p:extLst>
      <p:ext uri="{BB962C8B-B14F-4D97-AF65-F5344CB8AC3E}">
        <p14:creationId xmlns:p14="http://schemas.microsoft.com/office/powerpoint/2010/main" val="42866331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, 3:9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B2CD0F60-54F1-4706-9782-ECB2DFD90389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72494057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B2CD0F60-54F1-4706-9782-ECB2DFD90389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5" name="Bildplatzhalter 4">
            <a:extLst>
              <a:ext uri="{FF2B5EF4-FFF2-40B4-BE49-F238E27FC236}">
                <a16:creationId xmlns:a16="http://schemas.microsoft.com/office/drawing/2014/main" id="{8FF86CBD-3364-4092-8856-8EC6D722C103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bg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accent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3327100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72DB44EF-00C9-40A1-81CF-7324F4B990B2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01042233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72DB44EF-00C9-40A1-81CF-7324F4B990B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bg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accent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3550428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576873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3B413B13-55F7-41C0-B98C-8841607428B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3E68A076-ECA3-4C3F-8ACE-FCDA132B0E2A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0900403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16756085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671545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68030578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4CA9CA93-6B6D-4933-A4DB-3993CCDEF516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499F140C-09BF-423D-A0CC-184EF5A56DD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7519868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42609395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8405177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2415875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ED7D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C7FC146F-8647-4DFB-A98F-1133452643AB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D01BF756-A092-4664-A90D-C8A1CD33A9C0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7915459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77866414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ED7D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17813354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6114799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17564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F6E67D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AB3D9F52-0B6D-4547-AF18-EBEAA3D5E550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EDD65B7E-6040-41A8-A16D-05D3AEB068AA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9147990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1757608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17564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F6E67D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164442522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85730481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6E67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175641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9E3449E0-CEB3-4C53-976C-0734C47EA55C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DB6C3185-E1E7-43BF-BD7C-7DF1B7768DEA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73711150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3971685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6E67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175641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416504373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9014398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318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DFEBC2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5A4EA6A3-1751-425A-9487-70CE50288420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2277825A-FEB6-4466-BA6B-EBB1C70D3182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83845868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10154763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318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DFEBC2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314127231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68503690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FEBC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318096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BA0DD509-B738-4671-8F78-20AAE2CDA5E8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1FAABEB8-81DC-419C-8394-06085D9E248D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59495154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53653063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FEBC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318096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48751345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9083809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87196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F4C59E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A91B005A-8220-48D4-B553-056F8953FC2F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3CD252B3-C0F4-4966-ABC7-4D25D3A9CA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2155977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26739321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87196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F4C59E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6482420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31759203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4C59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871964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8C3FDDC2-8DC2-466D-9F5C-90CA7A492345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77F7A5A2-C1FC-4B22-A850-FB8A5DF6235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74663240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1078786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4C59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871964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083237515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11361422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A2ECB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69008C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21BE8A37-8162-4CAE-BD0C-5619002136F8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8DDB3A38-E08B-4242-9771-6BD1A596F9FB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06405895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92966606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A2ECB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69008C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186690856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7328172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6900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A2ECBA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9E0B457A-2C7B-4D8B-B0CE-5A239865D5CC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B0B4E035-3347-4C5E-8B56-4A09B3AF5AE6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488726377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79109445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6900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A2ECBA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5651706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5367402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005FB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E8E200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57DA8024-86D7-42BE-9453-625CDA9BDA4E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4EC617B1-073A-444A-AC02-4ADF3782DE5A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1577321180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76546610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005FB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E8E200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3874456900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85649453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E8E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005FBE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40616784-71D5-4539-BD85-050D2DF5C3B5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5814BA38-9E60-4374-ADCB-F7D6526F8137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85486141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4338329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E8E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005FBE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264242610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20641069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BA7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28325A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9" name="Bildplatzhalter 14">
            <a:extLst>
              <a:ext uri="{FF2B5EF4-FFF2-40B4-BE49-F238E27FC236}">
                <a16:creationId xmlns:a16="http://schemas.microsoft.com/office/drawing/2014/main" id="{2D539E2E-F4B3-4C70-ACF7-A9231130E36F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4">
            <a:extLst>
              <a:ext uri="{FF2B5EF4-FFF2-40B4-BE49-F238E27FC236}">
                <a16:creationId xmlns:a16="http://schemas.microsoft.com/office/drawing/2014/main" id="{D18D4241-549D-43A0-8E29-A01969CE9192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800122794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34639449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BA7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28325A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1121367810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3:9, Variation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3BD514C2-2A29-47C4-8020-4382A623DB8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5735752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3BD514C2-2A29-47C4-8020-4382A623DB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28325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3515361" y="1055674"/>
            <a:ext cx="7309273" cy="2734948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5332"/>
              </a:lnSpc>
              <a:defRPr sz="5332">
                <a:solidFill>
                  <a:srgbClr val="FBA700"/>
                </a:solidFill>
              </a:defRPr>
            </a:lvl1pPr>
          </a:lstStyle>
          <a:p>
            <a:r>
              <a:rPr lang="en-US"/>
              <a:t>Presentation title, Segoe UI, 40pt,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3515361" y="4030729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C344AFA9-4A8E-44CF-8CAF-1B96E944876B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  <p:sp>
        <p:nvSpPr>
          <p:cNvPr id="11" name="Bildplatzhalter 14">
            <a:extLst>
              <a:ext uri="{FF2B5EF4-FFF2-40B4-BE49-F238E27FC236}">
                <a16:creationId xmlns:a16="http://schemas.microsoft.com/office/drawing/2014/main" id="{D852C848-C659-49BA-8563-14F594D465F0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4807940"/>
            <a:ext cx="3092451" cy="205006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3" name="Bildplatzhalter 4">
            <a:extLst>
              <a:ext uri="{FF2B5EF4-FFF2-40B4-BE49-F238E27FC236}">
                <a16:creationId xmlns:a16="http://schemas.microsoft.com/office/drawing/2014/main" id="{54F89500-C6C2-41FE-9AB7-437D98899264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-4099"/>
            <a:ext cx="3092451" cy="481383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832424444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with picture 50:50, Variation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F921CF9-B57B-416A-9497-3C9E70F2134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25369468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F921CF9-B57B-416A-9497-3C9E70F2134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echteck 5">
            <a:extLst>
              <a:ext uri="{FF2B5EF4-FFF2-40B4-BE49-F238E27FC236}">
                <a16:creationId xmlns:a16="http://schemas.microsoft.com/office/drawing/2014/main" id="{5E865B6C-B5C0-4F4A-8507-89C27AE9F334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28325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5" name="Bildplatzhalter 14">
            <a:extLst>
              <a:ext uri="{FF2B5EF4-FFF2-40B4-BE49-F238E27FC236}">
                <a16:creationId xmlns:a16="http://schemas.microsoft.com/office/drawing/2014/main" id="{E4E5A178-E5DB-4533-A3EA-5BA2796023F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 bwMode="gray">
          <a:xfrm>
            <a:off x="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 bwMode="gray">
          <a:xfrm>
            <a:off x="6563361" y="3624455"/>
            <a:ext cx="2608618" cy="302081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</p:spPr>
        <p:txBody>
          <a:bodyPr wrap="none" lIns="198000" tIns="21600" rIns="198000" bIns="21600" anchor="ctr">
            <a:spAutoFit/>
          </a:bodyPr>
          <a:lstStyle>
            <a:lvl1pPr marL="0" indent="0" algn="l" rtl="0">
              <a:buNone/>
              <a:defRPr sz="1066" cap="all" baseline="0">
                <a:solidFill>
                  <a:schemeClr val="bg1"/>
                </a:solidFill>
              </a:defRPr>
            </a:lvl1pPr>
            <a:lvl2pPr marL="457051" indent="0" algn="ctr">
              <a:buNone/>
              <a:defRPr sz="1999"/>
            </a:lvl2pPr>
            <a:lvl3pPr marL="914103" indent="0" algn="ctr">
              <a:buNone/>
              <a:defRPr sz="1799"/>
            </a:lvl3pPr>
            <a:lvl4pPr marL="1371154" indent="0" algn="ctr">
              <a:buNone/>
              <a:defRPr sz="1599"/>
            </a:lvl4pPr>
            <a:lvl5pPr marL="1828206" indent="0" algn="ctr">
              <a:buNone/>
              <a:defRPr sz="1599"/>
            </a:lvl5pPr>
            <a:lvl6pPr marL="2285257" indent="0" algn="ctr">
              <a:buNone/>
              <a:defRPr sz="1599"/>
            </a:lvl6pPr>
            <a:lvl7pPr marL="2742308" indent="0" algn="ctr">
              <a:buNone/>
              <a:defRPr sz="1599"/>
            </a:lvl7pPr>
            <a:lvl8pPr marL="3199360" indent="0" algn="ctr">
              <a:buNone/>
              <a:defRPr sz="1599"/>
            </a:lvl8pPr>
            <a:lvl9pPr marL="3656411" indent="0" algn="ctr">
              <a:buNone/>
              <a:defRPr sz="1599"/>
            </a:lvl9pPr>
          </a:lstStyle>
          <a:p>
            <a:r>
              <a:rPr lang="en-US"/>
              <a:t>Name surname, TT Month YYYY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 bwMode="gray">
          <a:xfrm>
            <a:off x="6563361" y="1055675"/>
            <a:ext cx="5226473" cy="2051211"/>
          </a:xfrm>
        </p:spPr>
        <p:txBody>
          <a:bodyPr vert="horz" wrap="square" anchor="t">
            <a:noAutofit/>
          </a:bodyPr>
          <a:lstStyle>
            <a:lvl1pPr algn="l" rtl="0">
              <a:lnSpc>
                <a:spcPts val="3999"/>
              </a:lnSpc>
              <a:defRPr sz="3999">
                <a:solidFill>
                  <a:srgbClr val="FBA700"/>
                </a:solidFill>
              </a:defRPr>
            </a:lvl1pPr>
          </a:lstStyle>
          <a:p>
            <a:r>
              <a:rPr lang="en-US"/>
              <a:t>Presentation title, Segoe UI, 30pt, </a:t>
            </a:r>
            <a:br>
              <a:rPr lang="en-US"/>
            </a:br>
            <a:r>
              <a:rPr lang="en-US"/>
              <a:t>max. four lines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48ABBCCE-4884-469A-AF5A-A775CB4FE839}"/>
              </a:ext>
            </a:extLst>
          </p:cNvPr>
          <p:cNvSpPr/>
          <p:nvPr userDrawn="1"/>
        </p:nvSpPr>
        <p:spPr bwMode="gray">
          <a:xfrm>
            <a:off x="10693401" y="5840015"/>
            <a:ext cx="1096433" cy="611146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/>
          </a:p>
        </p:txBody>
      </p:sp>
    </p:spTree>
    <p:extLst>
      <p:ext uri="{BB962C8B-B14F-4D97-AF65-F5344CB8AC3E}">
        <p14:creationId xmlns:p14="http://schemas.microsoft.com/office/powerpoint/2010/main" val="885561803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red, 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2E814652-240D-4F3F-B8D8-CF0E1C51C876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2244109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2E814652-240D-4F3F-B8D8-CF0E1C51C87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Rechteck 8">
            <a:extLst>
              <a:ext uri="{FF2B5EF4-FFF2-40B4-BE49-F238E27FC236}">
                <a16:creationId xmlns:a16="http://schemas.microsoft.com/office/drawing/2014/main" id="{4F31E03E-0B84-42DF-96D6-866220F9066A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887A679F-C7D2-4BA6-A63E-287E73B6679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/>
        <p:txBody>
          <a:bodyPr vert="horz"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Agenda, Segoe UI, 24pt</a:t>
            </a:r>
            <a:endParaRPr lang="en-US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0DF1B3BC-E1C5-495F-B01F-658F5D13A24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3C9B6B11-6DED-47D3-B608-B7871E838D7D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Grafik 8">
            <a:extLst>
              <a:ext uri="{FF2B5EF4-FFF2-40B4-BE49-F238E27FC236}">
                <a16:creationId xmlns:a16="http://schemas.microsoft.com/office/drawing/2014/main" id="{84B4407D-2B3F-4077-A520-E90EBFC11948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13" name="Textplatzhalter 12">
            <a:extLst>
              <a:ext uri="{FF2B5EF4-FFF2-40B4-BE49-F238E27FC236}">
                <a16:creationId xmlns:a16="http://schemas.microsoft.com/office/drawing/2014/main" id="{193D90E7-A664-4226-8164-AD537C10FD2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1" y="1989052"/>
            <a:ext cx="2895600" cy="334689"/>
          </a:xfrm>
        </p:spPr>
        <p:txBody>
          <a:bodyPr>
            <a:noAutofit/>
          </a:bodyPr>
          <a:lstStyle>
            <a:lvl1pPr marL="0" indent="0" rtl="0">
              <a:lnSpc>
                <a:spcPct val="100000"/>
              </a:lnSpc>
              <a:buNone/>
              <a:defRPr sz="2133" b="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Category 1</a:t>
            </a:r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E27D352A-1990-4E23-B2FC-3A6ECBA037F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 bwMode="gray">
          <a:xfrm>
            <a:off x="400051" y="2539215"/>
            <a:ext cx="2895600" cy="3288285"/>
          </a:xfrm>
        </p:spPr>
        <p:txBody>
          <a:bodyPr>
            <a:noAutofit/>
          </a:bodyPr>
          <a:lstStyle>
            <a:lvl1pPr marL="0" indent="0" rtl="0">
              <a:spcAft>
                <a:spcPts val="1200"/>
              </a:spcAft>
              <a:buNone/>
              <a:tabLst>
                <a:tab pos="964886" algn="l"/>
              </a:tabLst>
              <a:defRPr sz="2133">
                <a:solidFill>
                  <a:schemeClr val="bg1"/>
                </a:solidFill>
              </a:defRPr>
            </a:lvl1pPr>
            <a:lvl2pPr>
              <a:defRPr sz="2133"/>
            </a:lvl2pPr>
            <a:lvl3pPr>
              <a:defRPr sz="2133"/>
            </a:lvl3pPr>
            <a:lvl4pPr>
              <a:defRPr sz="2133"/>
            </a:lvl4pPr>
            <a:lvl5pPr>
              <a:defRPr sz="2133"/>
            </a:lvl5pPr>
          </a:lstStyle>
          <a:p>
            <a:pPr marL="0" marR="0" lvl="0" indent="0" algn="l" defTabSz="914103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1200"/>
              </a:spcAft>
              <a:buClr>
                <a:schemeClr val="tx2"/>
              </a:buClr>
              <a:buSzPct val="100000"/>
              <a:buFont typeface="GT Flexa Rg" pitchFamily="2" charset="0"/>
              <a:buNone/>
              <a:tabLst>
                <a:tab pos="964886" algn="l"/>
              </a:tabLst>
              <a:defRPr/>
            </a:pPr>
            <a:r>
              <a:rPr lang="en-US"/>
              <a:t>00	Topic</a:t>
            </a:r>
          </a:p>
          <a:p>
            <a:pPr lvl="0"/>
            <a:endParaRPr lang="en-US"/>
          </a:p>
        </p:txBody>
      </p:sp>
      <p:sp>
        <p:nvSpPr>
          <p:cNvPr id="19" name="Textplatzhalter 18">
            <a:extLst>
              <a:ext uri="{FF2B5EF4-FFF2-40B4-BE49-F238E27FC236}">
                <a16:creationId xmlns:a16="http://schemas.microsoft.com/office/drawing/2014/main" id="{CF7F08D6-CCB1-4EE6-B8BB-4FBC4A8569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4260851" y="1989052"/>
            <a:ext cx="2901949" cy="334689"/>
          </a:xfrm>
        </p:spPr>
        <p:txBody>
          <a:bodyPr>
            <a:noAutofit/>
          </a:bodyPr>
          <a:lstStyle>
            <a:lvl1pPr marL="0" indent="0" rtl="0">
              <a:lnSpc>
                <a:spcPct val="100000"/>
              </a:lnSpc>
              <a:buNone/>
              <a:defRPr sz="2133" b="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Category 2</a:t>
            </a:r>
          </a:p>
        </p:txBody>
      </p:sp>
      <p:sp>
        <p:nvSpPr>
          <p:cNvPr id="21" name="Textplatzhalter 20">
            <a:extLst>
              <a:ext uri="{FF2B5EF4-FFF2-40B4-BE49-F238E27FC236}">
                <a16:creationId xmlns:a16="http://schemas.microsoft.com/office/drawing/2014/main" id="{91EE2EFD-A7A9-4EBA-AB73-3F7AC5BF723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4260851" y="2539215"/>
            <a:ext cx="2901949" cy="3288285"/>
          </a:xfrm>
        </p:spPr>
        <p:txBody>
          <a:bodyPr>
            <a:noAutofit/>
          </a:bodyPr>
          <a:lstStyle>
            <a:lvl1pPr marL="0" indent="0" rtl="0">
              <a:spcAft>
                <a:spcPts val="1200"/>
              </a:spcAft>
              <a:buNone/>
              <a:tabLst>
                <a:tab pos="964886" algn="l"/>
              </a:tabLst>
              <a:defRPr sz="2133">
                <a:solidFill>
                  <a:schemeClr val="bg1"/>
                </a:solidFill>
              </a:defRPr>
            </a:lvl1pPr>
            <a:lvl2pPr>
              <a:defRPr sz="2133"/>
            </a:lvl2pPr>
            <a:lvl3pPr>
              <a:defRPr sz="2133"/>
            </a:lvl3pPr>
            <a:lvl4pPr>
              <a:defRPr sz="2133"/>
            </a:lvl4pPr>
            <a:lvl5pPr>
              <a:defRPr sz="2133"/>
            </a:lvl5pPr>
          </a:lstStyle>
          <a:p>
            <a:pPr marL="0" marR="0" lvl="0" indent="0" algn="l" defTabSz="914103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1200"/>
              </a:spcAft>
              <a:buClr>
                <a:schemeClr val="tx2"/>
              </a:buClr>
              <a:buSzPct val="100000"/>
              <a:buFont typeface="GT Flexa Rg" pitchFamily="2" charset="0"/>
              <a:buNone/>
              <a:tabLst>
                <a:tab pos="964886" algn="l"/>
              </a:tabLst>
              <a:defRPr/>
            </a:pPr>
            <a:r>
              <a:rPr lang="en-US"/>
              <a:t>00	Topic</a:t>
            </a:r>
          </a:p>
          <a:p>
            <a:pPr lvl="0"/>
            <a:endParaRPr lang="en-US"/>
          </a:p>
        </p:txBody>
      </p:sp>
      <p:sp>
        <p:nvSpPr>
          <p:cNvPr id="23" name="Textplatzhalter 22">
            <a:extLst>
              <a:ext uri="{FF2B5EF4-FFF2-40B4-BE49-F238E27FC236}">
                <a16:creationId xmlns:a16="http://schemas.microsoft.com/office/drawing/2014/main" id="{36528EAF-06EF-4E10-9756-97CCFAF21530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 bwMode="gray">
          <a:xfrm>
            <a:off x="8128000" y="1989052"/>
            <a:ext cx="2899835" cy="334689"/>
          </a:xfrm>
        </p:spPr>
        <p:txBody>
          <a:bodyPr>
            <a:noAutofit/>
          </a:bodyPr>
          <a:lstStyle>
            <a:lvl1pPr marL="0" indent="0" rtl="0">
              <a:lnSpc>
                <a:spcPct val="100000"/>
              </a:lnSpc>
              <a:buNone/>
              <a:defRPr sz="2133" b="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Category 3</a:t>
            </a:r>
          </a:p>
        </p:txBody>
      </p:sp>
      <p:sp>
        <p:nvSpPr>
          <p:cNvPr id="25" name="Textplatzhalter 24">
            <a:extLst>
              <a:ext uri="{FF2B5EF4-FFF2-40B4-BE49-F238E27FC236}">
                <a16:creationId xmlns:a16="http://schemas.microsoft.com/office/drawing/2014/main" id="{66E84559-1973-4240-B47D-733F095B8706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 bwMode="gray">
          <a:xfrm>
            <a:off x="8128001" y="2539215"/>
            <a:ext cx="2899833" cy="3288285"/>
          </a:xfrm>
        </p:spPr>
        <p:txBody>
          <a:bodyPr>
            <a:noAutofit/>
          </a:bodyPr>
          <a:lstStyle>
            <a:lvl1pPr marL="0" indent="0" rtl="0">
              <a:spcAft>
                <a:spcPts val="1200"/>
              </a:spcAft>
              <a:buNone/>
              <a:tabLst>
                <a:tab pos="964886" algn="l"/>
              </a:tabLst>
              <a:defRPr sz="2133">
                <a:solidFill>
                  <a:schemeClr val="bg1"/>
                </a:solidFill>
              </a:defRPr>
            </a:lvl1pPr>
            <a:lvl2pPr>
              <a:defRPr sz="2133"/>
            </a:lvl2pPr>
            <a:lvl3pPr>
              <a:defRPr sz="2133"/>
            </a:lvl3pPr>
            <a:lvl4pPr>
              <a:defRPr sz="2133"/>
            </a:lvl4pPr>
            <a:lvl5pPr>
              <a:defRPr sz="2133"/>
            </a:lvl5pPr>
          </a:lstStyle>
          <a:p>
            <a:pPr marL="0" marR="0" lvl="0" indent="0" algn="l" defTabSz="914103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1200"/>
              </a:spcAft>
              <a:buClr>
                <a:schemeClr val="tx2"/>
              </a:buClr>
              <a:buSzPct val="100000"/>
              <a:buFont typeface="GT Flexa Rg" pitchFamily="2" charset="0"/>
              <a:buNone/>
              <a:tabLst>
                <a:tab pos="964886" algn="l"/>
              </a:tabLst>
              <a:defRPr/>
            </a:pPr>
            <a:r>
              <a:rPr lang="en-US"/>
              <a:t>00	Topic</a:t>
            </a:r>
          </a:p>
          <a:p>
            <a:pPr lvl="0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1274202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red, with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2E814652-240D-4F3F-B8D8-CF0E1C51C876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75755805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2E814652-240D-4F3F-B8D8-CF0E1C51C87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Rechteck 8">
            <a:extLst>
              <a:ext uri="{FF2B5EF4-FFF2-40B4-BE49-F238E27FC236}">
                <a16:creationId xmlns:a16="http://schemas.microsoft.com/office/drawing/2014/main" id="{4F31E03E-0B84-42DF-96D6-866220F9066A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887A679F-C7D2-4BA6-A63E-287E73B6679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7521573" cy="820484"/>
          </a:xfrm>
        </p:spPr>
        <p:txBody>
          <a:bodyPr vert="horz"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Agenda, Segoe UI, 24pt</a:t>
            </a:r>
            <a:endParaRPr lang="en-US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0DF1B3BC-E1C5-495F-B01F-658F5D13A24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3C9B6B11-6DED-47D3-B608-B7871E838D7D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Grafik 8">
            <a:extLst>
              <a:ext uri="{FF2B5EF4-FFF2-40B4-BE49-F238E27FC236}">
                <a16:creationId xmlns:a16="http://schemas.microsoft.com/office/drawing/2014/main" id="{84B4407D-2B3F-4077-A520-E90EBFC11948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13" name="Textplatzhalter 12">
            <a:extLst>
              <a:ext uri="{FF2B5EF4-FFF2-40B4-BE49-F238E27FC236}">
                <a16:creationId xmlns:a16="http://schemas.microsoft.com/office/drawing/2014/main" id="{193D90E7-A664-4226-8164-AD537C10FD2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1" y="1989052"/>
            <a:ext cx="2895600" cy="334689"/>
          </a:xfrm>
        </p:spPr>
        <p:txBody>
          <a:bodyPr>
            <a:noAutofit/>
          </a:bodyPr>
          <a:lstStyle>
            <a:lvl1pPr marL="0" indent="0" rtl="0">
              <a:lnSpc>
                <a:spcPct val="100000"/>
              </a:lnSpc>
              <a:buNone/>
              <a:defRPr sz="2133" b="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Category 1</a:t>
            </a:r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E27D352A-1990-4E23-B2FC-3A6ECBA037F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 bwMode="gray">
          <a:xfrm>
            <a:off x="400051" y="2539215"/>
            <a:ext cx="2895600" cy="3288285"/>
          </a:xfrm>
        </p:spPr>
        <p:txBody>
          <a:bodyPr>
            <a:noAutofit/>
          </a:bodyPr>
          <a:lstStyle>
            <a:lvl1pPr marL="0" indent="0" rtl="0">
              <a:spcAft>
                <a:spcPts val="1200"/>
              </a:spcAft>
              <a:buNone/>
              <a:tabLst>
                <a:tab pos="964886" algn="l"/>
              </a:tabLst>
              <a:defRPr sz="2133">
                <a:solidFill>
                  <a:schemeClr val="bg1"/>
                </a:solidFill>
              </a:defRPr>
            </a:lvl1pPr>
            <a:lvl2pPr>
              <a:defRPr sz="2133"/>
            </a:lvl2pPr>
            <a:lvl3pPr>
              <a:defRPr sz="2133"/>
            </a:lvl3pPr>
            <a:lvl4pPr>
              <a:defRPr sz="2133"/>
            </a:lvl4pPr>
            <a:lvl5pPr>
              <a:defRPr sz="2133"/>
            </a:lvl5pPr>
          </a:lstStyle>
          <a:p>
            <a:pPr marL="0" marR="0" lvl="0" indent="0" algn="l" defTabSz="914103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1200"/>
              </a:spcAft>
              <a:buClr>
                <a:schemeClr val="tx2"/>
              </a:buClr>
              <a:buSzPct val="100000"/>
              <a:buFont typeface="GT Flexa Rg" pitchFamily="2" charset="0"/>
              <a:buNone/>
              <a:tabLst>
                <a:tab pos="964886" algn="l"/>
              </a:tabLst>
              <a:defRPr/>
            </a:pPr>
            <a:r>
              <a:rPr lang="en-US"/>
              <a:t>00	Topic</a:t>
            </a:r>
          </a:p>
          <a:p>
            <a:pPr lvl="0"/>
            <a:endParaRPr lang="en-US"/>
          </a:p>
        </p:txBody>
      </p:sp>
      <p:sp>
        <p:nvSpPr>
          <p:cNvPr id="19" name="Textplatzhalter 18">
            <a:extLst>
              <a:ext uri="{FF2B5EF4-FFF2-40B4-BE49-F238E27FC236}">
                <a16:creationId xmlns:a16="http://schemas.microsoft.com/office/drawing/2014/main" id="{CF7F08D6-CCB1-4EE6-B8BB-4FBC4A8569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4260851" y="1989052"/>
            <a:ext cx="2901949" cy="334689"/>
          </a:xfrm>
        </p:spPr>
        <p:txBody>
          <a:bodyPr>
            <a:noAutofit/>
          </a:bodyPr>
          <a:lstStyle>
            <a:lvl1pPr marL="0" indent="0" rtl="0">
              <a:lnSpc>
                <a:spcPct val="100000"/>
              </a:lnSpc>
              <a:buNone/>
              <a:defRPr sz="2133" b="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Category 2</a:t>
            </a:r>
          </a:p>
        </p:txBody>
      </p:sp>
      <p:sp>
        <p:nvSpPr>
          <p:cNvPr id="21" name="Textplatzhalter 20">
            <a:extLst>
              <a:ext uri="{FF2B5EF4-FFF2-40B4-BE49-F238E27FC236}">
                <a16:creationId xmlns:a16="http://schemas.microsoft.com/office/drawing/2014/main" id="{91EE2EFD-A7A9-4EBA-AB73-3F7AC5BF723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4260851" y="2539215"/>
            <a:ext cx="2901949" cy="3288285"/>
          </a:xfrm>
        </p:spPr>
        <p:txBody>
          <a:bodyPr>
            <a:noAutofit/>
          </a:bodyPr>
          <a:lstStyle>
            <a:lvl1pPr marL="0" indent="0" rtl="0">
              <a:spcAft>
                <a:spcPts val="1200"/>
              </a:spcAft>
              <a:buNone/>
              <a:tabLst>
                <a:tab pos="964886" algn="l"/>
              </a:tabLst>
              <a:defRPr sz="2133">
                <a:solidFill>
                  <a:schemeClr val="bg1"/>
                </a:solidFill>
              </a:defRPr>
            </a:lvl1pPr>
            <a:lvl2pPr>
              <a:defRPr sz="2133"/>
            </a:lvl2pPr>
            <a:lvl3pPr>
              <a:defRPr sz="2133"/>
            </a:lvl3pPr>
            <a:lvl4pPr>
              <a:defRPr sz="2133"/>
            </a:lvl4pPr>
            <a:lvl5pPr>
              <a:defRPr sz="2133"/>
            </a:lvl5pPr>
          </a:lstStyle>
          <a:p>
            <a:pPr lvl="0"/>
            <a:r>
              <a:rPr lang="en-US"/>
              <a:t>00	Topic</a:t>
            </a:r>
          </a:p>
        </p:txBody>
      </p:sp>
      <p:sp>
        <p:nvSpPr>
          <p:cNvPr id="7" name="Bildplatzhalter 6">
            <a:extLst>
              <a:ext uri="{FF2B5EF4-FFF2-40B4-BE49-F238E27FC236}">
                <a16:creationId xmlns:a16="http://schemas.microsoft.com/office/drawing/2014/main" id="{3F18E8CB-CD03-40C6-B7D1-87326F397AF3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8128000" y="0"/>
            <a:ext cx="4064000" cy="6858000"/>
          </a:xfrm>
          <a:solidFill>
            <a:schemeClr val="bg1"/>
          </a:solidFill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725943962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29171843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bg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486237864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red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82226604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8" y="404158"/>
            <a:ext cx="5220825" cy="2051211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chemeClr val="bg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17" name="Bildplatzhalter 16">
            <a:extLst>
              <a:ext uri="{FF2B5EF4-FFF2-40B4-BE49-F238E27FC236}">
                <a16:creationId xmlns:a16="http://schemas.microsoft.com/office/drawing/2014/main" id="{58167987-BC69-4A2B-82A3-6F7D3BE68232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133486286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66458957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2297534186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8829326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595311170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77263273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842371546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21148232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494981036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4147597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ED7D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167017158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71549922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ED7D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chemeClr val="accent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440145677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77010523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17564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F6E67D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743742035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0628796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17564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F6E67D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956217414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65870785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6E67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17564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2258711142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09814370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6E67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175641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34382692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64339198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318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DFEBC2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490386680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5491046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318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DFEBC2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1482297190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61677542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FEBC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318096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73690230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20843378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DFEBC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318096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902297381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29446356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87196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F4C59E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165999664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6623937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87196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F4C59E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954075482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855786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4C59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871964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93396777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44246682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4C59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871964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86731923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5453140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A2ECB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69008C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768665766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41350545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A2ECB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69008C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002320036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1195754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6900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A2ECBA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2938592006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46395956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6900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A2ECBA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229762728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728439815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005FB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E8E200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4267309875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 Variation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8876161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005FB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E8E200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905757797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9152303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E8E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005FBE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441731110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528185268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E8E2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005FBE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602499206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57549348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BA7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28325A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17531223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09103159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FBA7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28325A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180973815"/>
      </p:ext>
    </p:extLst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, Variation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D19DD26-04B7-4B16-9000-2856C5C7E37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86674243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D19DD26-04B7-4B16-9000-2856C5C7E37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28325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9455149" cy="205121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rgbClr val="FBA700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>
          <a:noFill/>
        </p:spPr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322889571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with picture, Variation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25E8F81-FE39-46BE-ABD8-B4CE401D84C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68348071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25E8F81-FE39-46BE-ABD8-B4CE401D84C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rgbClr val="28325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8"/>
            <a:ext cx="5219651" cy="1538408"/>
          </a:xfrm>
        </p:spPr>
        <p:txBody>
          <a:bodyPr vert="horz">
            <a:noAutofit/>
          </a:bodyPr>
          <a:lstStyle>
            <a:lvl1pPr rtl="0">
              <a:lnSpc>
                <a:spcPts val="3999"/>
              </a:lnSpc>
              <a:defRPr sz="3999">
                <a:solidFill>
                  <a:srgbClr val="FBA700"/>
                </a:solidFill>
              </a:defRPr>
            </a:lvl1pPr>
          </a:lstStyle>
          <a:p>
            <a:r>
              <a:rPr lang="en-US"/>
              <a:t>Chapter Divider, </a:t>
            </a:r>
            <a:br>
              <a:rPr lang="en-US"/>
            </a:br>
            <a:r>
              <a:rPr lang="en-US"/>
              <a:t>Segoe UI, 30pt, </a:t>
            </a:r>
            <a:br>
              <a:rPr lang="en-US"/>
            </a:br>
            <a:r>
              <a:rPr lang="en-US"/>
              <a:t>max. 3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2EC03FA2-C5E9-46FF-A82B-4CBFAD863B4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6195485" y="0"/>
            <a:ext cx="36597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299177881"/>
      </p:ext>
    </p:extLst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0AB7100B-7991-48A5-9EB9-E14CDAF8858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90748643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0AB7100B-7991-48A5-9EB9-E14CDAF8858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el 6">
            <a:extLst>
              <a:ext uri="{FF2B5EF4-FFF2-40B4-BE49-F238E27FC236}">
                <a16:creationId xmlns:a16="http://schemas.microsoft.com/office/drawing/2014/main" id="{FAEC7E7D-A48B-4845-9B3C-BCF4ED6EBA7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</p:spTree>
    <p:extLst>
      <p:ext uri="{BB962C8B-B14F-4D97-AF65-F5344CB8AC3E}">
        <p14:creationId xmlns:p14="http://schemas.microsoft.com/office/powerpoint/2010/main" val="2563107350"/>
      </p:ext>
    </p:extLst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0AB7100B-7991-48A5-9EB9-E14CDAF8858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85424822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0AB7100B-7991-48A5-9EB9-E14CDAF8858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Rechteck 7">
            <a:extLst>
              <a:ext uri="{FF2B5EF4-FFF2-40B4-BE49-F238E27FC236}">
                <a16:creationId xmlns:a16="http://schemas.microsoft.com/office/drawing/2014/main" id="{4A0FEDB5-55F9-4E87-8B03-149544ABDF68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el 6">
            <a:extLst>
              <a:ext uri="{FF2B5EF4-FFF2-40B4-BE49-F238E27FC236}">
                <a16:creationId xmlns:a16="http://schemas.microsoft.com/office/drawing/2014/main" id="{FAEC7E7D-A48B-4845-9B3C-BCF4ED6EBA7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9" name="Grafik 8">
            <a:extLst>
              <a:ext uri="{FF2B5EF4-FFF2-40B4-BE49-F238E27FC236}">
                <a16:creationId xmlns:a16="http://schemas.microsoft.com/office/drawing/2014/main" id="{E090A17D-1ADA-4C44-BB80-67CAA3C46B3E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589657929"/>
      </p:ext>
    </p:extLst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1ABC2A01-E2BE-4156-8757-2C2BD7738EA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5916884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1ABC2A01-E2BE-4156-8757-2C2BD7738EA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9455149" cy="251017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443208"/>
            <a:ext cx="9455149" cy="3384295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24066087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+ margin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1C2AE64E-F763-43E8-B948-FA922006A362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444452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1C2AE64E-F763-43E8-B948-FA922006A36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Rechteck 11">
            <a:extLst>
              <a:ext uri="{FF2B5EF4-FFF2-40B4-BE49-F238E27FC236}">
                <a16:creationId xmlns:a16="http://schemas.microsoft.com/office/drawing/2014/main" id="{27E887E9-8CA6-4D4B-A36A-AC353E536CE1}"/>
              </a:ext>
            </a:extLst>
          </p:cNvPr>
          <p:cNvSpPr/>
          <p:nvPr userDrawn="1"/>
        </p:nvSpPr>
        <p:spPr bwMode="gray">
          <a:xfrm>
            <a:off x="8128000" y="0"/>
            <a:ext cx="4064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7521573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1" y="1989053"/>
            <a:ext cx="7521573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 bwMode="gray">
          <a:xfrm>
            <a:off x="400051" y="2719614"/>
            <a:ext cx="7521573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4" name="Textplatzhalter 13">
            <a:extLst>
              <a:ext uri="{FF2B5EF4-FFF2-40B4-BE49-F238E27FC236}">
                <a16:creationId xmlns:a16="http://schemas.microsoft.com/office/drawing/2014/main" id="{C82EFB41-8EA9-455E-8500-4970A8B8DB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8488909" y="367759"/>
            <a:ext cx="3298809" cy="251017"/>
          </a:xfrm>
        </p:spPr>
        <p:txBody>
          <a:bodyPr>
            <a:noAutofit/>
          </a:bodyPr>
          <a:lstStyle>
            <a:lvl1pPr marL="0" indent="0" rtl="0">
              <a:buClr>
                <a:schemeClr val="bg1"/>
              </a:buClr>
              <a:buNone/>
              <a:defRPr b="1">
                <a:solidFill>
                  <a:schemeClr val="bg1"/>
                </a:solidFill>
              </a:defRPr>
            </a:lvl1pPr>
            <a:lvl2pPr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9DD6B41F-29EB-4B6E-8D5E-4D58DDEE9769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8488908" y="856986"/>
            <a:ext cx="3300925" cy="4970516"/>
          </a:xfrm>
        </p:spPr>
        <p:txBody>
          <a:bodyPr/>
          <a:lstStyle>
            <a:lvl1pPr marL="215930" indent="-215930" rtl="0">
              <a:buClr>
                <a:schemeClr val="bg1"/>
              </a:buClr>
              <a:buFont typeface="Wingdings" panose="05000000000000000000" pitchFamily="2" charset="2"/>
              <a:buChar char="§"/>
              <a:defRPr>
                <a:solidFill>
                  <a:schemeClr val="bg1"/>
                </a:solidFill>
              </a:defRPr>
            </a:lvl1pPr>
            <a:lvl2pPr rtl="0"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 rtl="0"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 marL="1727438" indent="0">
              <a:buClr>
                <a:schemeClr val="bg1"/>
              </a:buClr>
              <a:buNone/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17" name="Grafik 8">
            <a:extLst>
              <a:ext uri="{FF2B5EF4-FFF2-40B4-BE49-F238E27FC236}">
                <a16:creationId xmlns:a16="http://schemas.microsoft.com/office/drawing/2014/main" id="{F64AAAB0-FA74-4B39-A2A7-034416132C8D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1920765579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+ margin column with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D3AA824B-4E89-41EC-8BF6-3AD4211A37FF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8108755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D3AA824B-4E89-41EC-8BF6-3AD4211A37FF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Rechteck 11">
            <a:extLst>
              <a:ext uri="{FF2B5EF4-FFF2-40B4-BE49-F238E27FC236}">
                <a16:creationId xmlns:a16="http://schemas.microsoft.com/office/drawing/2014/main" id="{27E887E9-8CA6-4D4B-A36A-AC353E536CE1}"/>
              </a:ext>
            </a:extLst>
          </p:cNvPr>
          <p:cNvSpPr/>
          <p:nvPr userDrawn="1"/>
        </p:nvSpPr>
        <p:spPr bwMode="gray">
          <a:xfrm>
            <a:off x="8128000" y="0"/>
            <a:ext cx="4064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7521573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1" y="1989053"/>
            <a:ext cx="7521573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 bwMode="gray">
          <a:xfrm>
            <a:off x="400051" y="2719614"/>
            <a:ext cx="7521573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7" name="Grafik 8">
            <a:extLst>
              <a:ext uri="{FF2B5EF4-FFF2-40B4-BE49-F238E27FC236}">
                <a16:creationId xmlns:a16="http://schemas.microsoft.com/office/drawing/2014/main" id="{F64AAAB0-FA74-4B39-A2A7-034416132C8D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CA6A4363-F616-4407-B686-AA221CB705E8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 bwMode="gray">
          <a:xfrm>
            <a:off x="8128000" y="0"/>
            <a:ext cx="4064000" cy="3429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4" name="Textplatzhalter 13">
            <a:extLst>
              <a:ext uri="{FF2B5EF4-FFF2-40B4-BE49-F238E27FC236}">
                <a16:creationId xmlns:a16="http://schemas.microsoft.com/office/drawing/2014/main" id="{C82EFB41-8EA9-455E-8500-4970A8B8DB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8488909" y="3754439"/>
            <a:ext cx="3298809" cy="251017"/>
          </a:xfrm>
        </p:spPr>
        <p:txBody>
          <a:bodyPr>
            <a:noAutofit/>
          </a:bodyPr>
          <a:lstStyle>
            <a:lvl1pPr marL="0" indent="0" rtl="0">
              <a:buClr>
                <a:schemeClr val="bg1"/>
              </a:buClr>
              <a:buNone/>
              <a:defRPr b="1">
                <a:solidFill>
                  <a:schemeClr val="bg1"/>
                </a:solidFill>
              </a:defRPr>
            </a:lvl1pPr>
            <a:lvl2pPr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9DD6B41F-29EB-4B6E-8D5E-4D58DDEE9769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8488908" y="4243666"/>
            <a:ext cx="3300925" cy="1583836"/>
          </a:xfrm>
        </p:spPr>
        <p:txBody>
          <a:bodyPr/>
          <a:lstStyle>
            <a:lvl1pPr marL="215930" indent="-215930" rtl="0">
              <a:buClr>
                <a:schemeClr val="bg1"/>
              </a:buClr>
              <a:buFont typeface="Wingdings" panose="05000000000000000000" pitchFamily="2" charset="2"/>
              <a:buChar char="§"/>
              <a:defRPr>
                <a:solidFill>
                  <a:schemeClr val="bg1"/>
                </a:solidFill>
              </a:defRPr>
            </a:lvl1pPr>
            <a:lvl2pPr rtl="0"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 rtl="0"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 marL="1727438" indent="0">
              <a:buClr>
                <a:schemeClr val="bg1"/>
              </a:buClr>
              <a:buNone/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3842870232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2 columns +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kt 9" hidden="1">
            <a:extLst>
              <a:ext uri="{FF2B5EF4-FFF2-40B4-BE49-F238E27FC236}">
                <a16:creationId xmlns:a16="http://schemas.microsoft.com/office/drawing/2014/main" id="{02337D2E-40FD-4DFC-A64D-11F24C4DE632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87295698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10" name="Objekt 9" hidden="1">
                        <a:extLst>
                          <a:ext uri="{FF2B5EF4-FFF2-40B4-BE49-F238E27FC236}">
                            <a16:creationId xmlns:a16="http://schemas.microsoft.com/office/drawing/2014/main" id="{02337D2E-40FD-4DFC-A64D-11F24C4DE63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7" y="404159"/>
            <a:ext cx="7521573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7521573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719614"/>
            <a:ext cx="3657600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CA6A4363-F616-4407-B686-AA221CB705E8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9093200" y="0"/>
            <a:ext cx="30988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F457BE55-A82C-43C5-BC22-EC149179F210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260851" y="2719613"/>
            <a:ext cx="3657600" cy="3107887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Ebene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132981230"/>
      </p:ext>
    </p:extLst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 +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B2BA29D9-2E45-4D20-9CC6-912FB35995D3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1444511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B2BA29D9-2E45-4D20-9CC6-912FB35995D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Bildplatzhalter 5">
            <a:extLst>
              <a:ext uri="{FF2B5EF4-FFF2-40B4-BE49-F238E27FC236}">
                <a16:creationId xmlns:a16="http://schemas.microsoft.com/office/drawing/2014/main" id="{1B1C7942-B3D3-4A92-ADA0-4EE61A866B61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195483" y="0"/>
            <a:ext cx="5996516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7" y="404159"/>
            <a:ext cx="5225413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5225413" cy="251017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443208"/>
            <a:ext cx="5225413" cy="3384295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748255957"/>
      </p:ext>
    </p:extLst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full siz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558230CB-E2F4-40C5-9C78-3586D0387AE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801074832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558230CB-E2F4-40C5-9C78-3586D0387AE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2061ABB-95F0-4F98-908C-BBEE7A944E8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12192000" cy="6858000"/>
          </a:xfrm>
          <a:solidFill>
            <a:schemeClr val="bg2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3148258"/>
      </p:ext>
    </p:extLst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pictures, 9: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7C1BA4EA-FFD8-48F8-8F25-E109FBD2465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6139659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7C1BA4EA-FFD8-48F8-8F25-E109FBD2465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2061ABB-95F0-4F98-908C-BBEE7A944E81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8890000" cy="6858000"/>
          </a:xfrm>
          <a:solidFill>
            <a:schemeClr val="bg2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7" y="404159"/>
            <a:ext cx="7521573" cy="820484"/>
          </a:xfrm>
        </p:spPr>
        <p:txBody>
          <a:bodyPr vert="horz"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Bildplatzhalter 4">
            <a:extLst>
              <a:ext uri="{FF2B5EF4-FFF2-40B4-BE49-F238E27FC236}">
                <a16:creationId xmlns:a16="http://schemas.microsoft.com/office/drawing/2014/main" id="{0EBA6552-EDE0-43A1-872A-5D55F492E507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890000" y="0"/>
            <a:ext cx="3302000" cy="6858000"/>
          </a:xfrm>
          <a:solidFill>
            <a:schemeClr val="bg2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896984129"/>
      </p:ext>
    </p:extLst>
  </p:cSld>
  <p:clrMapOvr>
    <a:masterClrMapping/>
  </p:clrMapOvr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+ margin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2ED29FA0-F976-4260-84A2-6CE203644F74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049217579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2ED29FA0-F976-4260-84A2-6CE203644F7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Bildplatzhalter 5">
            <a:extLst>
              <a:ext uri="{FF2B5EF4-FFF2-40B4-BE49-F238E27FC236}">
                <a16:creationId xmlns:a16="http://schemas.microsoft.com/office/drawing/2014/main" id="{0B63E13F-EA80-4906-83BE-4F928DDD7D22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 bwMode="gray">
          <a:xfrm>
            <a:off x="0" y="0"/>
            <a:ext cx="8891075" cy="6858000"/>
          </a:xfrm>
          <a:solidFill>
            <a:schemeClr val="bg2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27E887E9-8CA6-4D4B-A36A-AC353E536CE1}"/>
              </a:ext>
            </a:extLst>
          </p:cNvPr>
          <p:cNvSpPr/>
          <p:nvPr userDrawn="1"/>
        </p:nvSpPr>
        <p:spPr bwMode="gray">
          <a:xfrm>
            <a:off x="8891075" y="0"/>
            <a:ext cx="3300925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7521573" cy="820484"/>
          </a:xfrm>
        </p:spPr>
        <p:txBody>
          <a:bodyPr vert="horz"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Textplatzhalter 13">
            <a:extLst>
              <a:ext uri="{FF2B5EF4-FFF2-40B4-BE49-F238E27FC236}">
                <a16:creationId xmlns:a16="http://schemas.microsoft.com/office/drawing/2014/main" id="{C82EFB41-8EA9-455E-8500-4970A8B8DB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9295883" y="367759"/>
            <a:ext cx="2491835" cy="251017"/>
          </a:xfrm>
        </p:spPr>
        <p:txBody>
          <a:bodyPr>
            <a:noAutofit/>
          </a:bodyPr>
          <a:lstStyle>
            <a:lvl1pPr marL="0" indent="0" rtl="0">
              <a:buClr>
                <a:schemeClr val="bg1"/>
              </a:buClr>
              <a:buNone/>
              <a:defRPr b="1">
                <a:solidFill>
                  <a:schemeClr val="bg1"/>
                </a:solidFill>
              </a:defRPr>
            </a:lvl1pPr>
            <a:lvl2pPr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Title, Segoe UI, 12pt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9DD6B41F-29EB-4B6E-8D5E-4D58DDEE9769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9296400" y="856986"/>
            <a:ext cx="2493433" cy="4970516"/>
          </a:xfrm>
        </p:spPr>
        <p:txBody>
          <a:bodyPr/>
          <a:lstStyle>
            <a:lvl1pPr marL="215930" indent="-215930" rtl="0">
              <a:buClr>
                <a:schemeClr val="bg1"/>
              </a:buClr>
              <a:buFont typeface="Wingdings" panose="05000000000000000000" pitchFamily="2" charset="2"/>
              <a:buChar char="§"/>
              <a:defRPr>
                <a:solidFill>
                  <a:schemeClr val="bg1"/>
                </a:solidFill>
              </a:defRPr>
            </a:lvl1pPr>
            <a:lvl2pPr rtl="0"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 rtl="0"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 marL="1727438" indent="0">
              <a:buClr>
                <a:schemeClr val="bg1"/>
              </a:buClr>
              <a:buNone/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17" name="Grafik 8">
            <a:extLst>
              <a:ext uri="{FF2B5EF4-FFF2-40B4-BE49-F238E27FC236}">
                <a16:creationId xmlns:a16="http://schemas.microsoft.com/office/drawing/2014/main" id="{F64AAAB0-FA74-4B39-A2A7-034416132C8D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602836322"/>
      </p:ext>
    </p:extLst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2 columns + 2 pictu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kt 9" hidden="1">
            <a:extLst>
              <a:ext uri="{FF2B5EF4-FFF2-40B4-BE49-F238E27FC236}">
                <a16:creationId xmlns:a16="http://schemas.microsoft.com/office/drawing/2014/main" id="{0E3FC7EB-ADE5-443B-9A42-367A15378C9A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21023852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10" name="Objekt 9" hidden="1">
                        <a:extLst>
                          <a:ext uri="{FF2B5EF4-FFF2-40B4-BE49-F238E27FC236}">
                            <a16:creationId xmlns:a16="http://schemas.microsoft.com/office/drawing/2014/main" id="{0E3FC7EB-ADE5-443B-9A42-367A15378C9A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7" y="404159"/>
            <a:ext cx="7521573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7521573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719614"/>
            <a:ext cx="3657600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CA6A4363-F616-4407-B686-AA221CB705E8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9093200" y="0"/>
            <a:ext cx="3098800" cy="4570589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F457BE55-A82C-43C5-BC22-EC149179F210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260851" y="2719613"/>
            <a:ext cx="3657600" cy="3107887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2" name="Bildplatzhalter 11">
            <a:extLst>
              <a:ext uri="{FF2B5EF4-FFF2-40B4-BE49-F238E27FC236}">
                <a16:creationId xmlns:a16="http://schemas.microsoft.com/office/drawing/2014/main" id="{B4AD7E66-3095-412B-BE5D-B315C13255B1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9093200" y="4570589"/>
            <a:ext cx="3098800" cy="2287411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225588709"/>
      </p:ext>
    </p:extLst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 + diagram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63AC4753-D114-477D-A7FB-1390A24947D6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76548684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63AC4753-D114-477D-A7FB-1390A24947D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Rechteck 9">
            <a:extLst>
              <a:ext uri="{FF2B5EF4-FFF2-40B4-BE49-F238E27FC236}">
                <a16:creationId xmlns:a16="http://schemas.microsoft.com/office/drawing/2014/main" id="{2DFC6AEF-AFA5-48E1-B0A3-DACBC3757E16}"/>
              </a:ext>
            </a:extLst>
          </p:cNvPr>
          <p:cNvSpPr/>
          <p:nvPr userDrawn="1"/>
        </p:nvSpPr>
        <p:spPr>
          <a:xfrm>
            <a:off x="6096001" y="0"/>
            <a:ext cx="6096000" cy="6858000"/>
          </a:xfrm>
          <a:prstGeom prst="rect">
            <a:avLst/>
          </a:prstGeom>
          <a:solidFill>
            <a:srgbClr val="FAF9F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6" y="404159"/>
            <a:ext cx="5593291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5593291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719614"/>
            <a:ext cx="5593291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754E4E41-C1A8-4AFE-89E9-54339DC3306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654801" y="408391"/>
            <a:ext cx="5135032" cy="251017"/>
          </a:xfrm>
        </p:spPr>
        <p:txBody>
          <a:bodyPr>
            <a:noAutofit/>
          </a:bodyPr>
          <a:lstStyle>
            <a:lvl1pPr marL="0" indent="0" rtl="0">
              <a:buNone/>
              <a:defRPr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Diagram title, Segoe UI, 12pt</a:t>
            </a:r>
          </a:p>
        </p:txBody>
      </p:sp>
      <p:sp>
        <p:nvSpPr>
          <p:cNvPr id="13" name="Textplatzhalter 12">
            <a:extLst>
              <a:ext uri="{FF2B5EF4-FFF2-40B4-BE49-F238E27FC236}">
                <a16:creationId xmlns:a16="http://schemas.microsoft.com/office/drawing/2014/main" id="{F44D4C68-FDFC-4FE6-A3A0-24378231ACB6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654801" y="870209"/>
            <a:ext cx="5135032" cy="354433"/>
          </a:xfrm>
        </p:spPr>
        <p:txBody>
          <a:bodyPr>
            <a:noAutofit/>
          </a:bodyPr>
          <a:lstStyle>
            <a:lvl1pPr marL="0" indent="0" rtl="0">
              <a:buNone/>
              <a:defRPr sz="1066"/>
            </a:lvl1pPr>
          </a:lstStyle>
          <a:p>
            <a:pPr lvl="0"/>
            <a:r>
              <a:rPr lang="en-US"/>
              <a:t>Description Diagram, Segoe UI, 8pt</a:t>
            </a:r>
          </a:p>
        </p:txBody>
      </p:sp>
      <p:sp>
        <p:nvSpPr>
          <p:cNvPr id="15" name="Diagrammplatzhalter 14">
            <a:extLst>
              <a:ext uri="{FF2B5EF4-FFF2-40B4-BE49-F238E27FC236}">
                <a16:creationId xmlns:a16="http://schemas.microsoft.com/office/drawing/2014/main" id="{20B37BD7-45FF-41A0-AB59-B76A319E6D94}"/>
              </a:ext>
            </a:extLst>
          </p:cNvPr>
          <p:cNvSpPr>
            <a:spLocks noGrp="1"/>
          </p:cNvSpPr>
          <p:nvPr>
            <p:ph type="chart" sz="quarter" idx="16" hasCustomPrompt="1"/>
          </p:nvPr>
        </p:nvSpPr>
        <p:spPr>
          <a:xfrm>
            <a:off x="6654801" y="1435445"/>
            <a:ext cx="5135031" cy="4392057"/>
          </a:xfrm>
        </p:spPr>
        <p:txBody>
          <a:bodyPr/>
          <a:lstStyle>
            <a:lvl1pPr marL="0" indent="0" rtl="0">
              <a:buNone/>
              <a:defRPr sz="1066"/>
            </a:lvl1pPr>
          </a:lstStyle>
          <a:p>
            <a:r>
              <a:rPr lang="en-US"/>
              <a:t>Create diagram by clicking on the icon</a:t>
            </a:r>
          </a:p>
        </p:txBody>
      </p:sp>
      <p:sp>
        <p:nvSpPr>
          <p:cNvPr id="12" name="Grafik 8">
            <a:extLst>
              <a:ext uri="{FF2B5EF4-FFF2-40B4-BE49-F238E27FC236}">
                <a16:creationId xmlns:a16="http://schemas.microsoft.com/office/drawing/2014/main" id="{13D4DFC2-F6C7-49FF-AB28-76635678DC07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490907422"/>
      </p:ext>
    </p:extLst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Diagram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EF165371-590F-40AB-9425-F5684413E18D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68411899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EF165371-590F-40AB-9425-F5684413E18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3618DC39-80CC-4F5E-8FB8-24DAE4535FF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/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647A86BD-6A47-4B6A-BA1B-DCCC0C012FFC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9B879D3C-EBE0-4AE4-8301-1247E1CF7D54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Diagrammplatzhalter 5">
            <a:extLst>
              <a:ext uri="{FF2B5EF4-FFF2-40B4-BE49-F238E27FC236}">
                <a16:creationId xmlns:a16="http://schemas.microsoft.com/office/drawing/2014/main" id="{518B60FF-2FC8-470D-A7A3-EC2AD45DA3B1}"/>
              </a:ext>
            </a:extLst>
          </p:cNvPr>
          <p:cNvSpPr>
            <a:spLocks noGrp="1"/>
          </p:cNvSpPr>
          <p:nvPr>
            <p:ph type="chart" sz="quarter" idx="12" hasCustomPrompt="1"/>
          </p:nvPr>
        </p:nvSpPr>
        <p:spPr bwMode="gray">
          <a:xfrm>
            <a:off x="400051" y="1989053"/>
            <a:ext cx="3657600" cy="383844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Create diagram by clicking on the icon</a:t>
            </a:r>
          </a:p>
        </p:txBody>
      </p:sp>
      <p:sp>
        <p:nvSpPr>
          <p:cNvPr id="8" name="Diagrammplatzhalter 7">
            <a:extLst>
              <a:ext uri="{FF2B5EF4-FFF2-40B4-BE49-F238E27FC236}">
                <a16:creationId xmlns:a16="http://schemas.microsoft.com/office/drawing/2014/main" id="{F3C30865-6727-4E30-BE8D-6E3CE051C0A7}"/>
              </a:ext>
            </a:extLst>
          </p:cNvPr>
          <p:cNvSpPr>
            <a:spLocks noGrp="1"/>
          </p:cNvSpPr>
          <p:nvPr>
            <p:ph type="chart" sz="quarter" idx="13" hasCustomPrompt="1"/>
          </p:nvPr>
        </p:nvSpPr>
        <p:spPr bwMode="gray">
          <a:xfrm>
            <a:off x="4260851" y="1989053"/>
            <a:ext cx="3657600" cy="383844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Create diagram by clicking on the icon</a:t>
            </a:r>
          </a:p>
        </p:txBody>
      </p:sp>
      <p:sp>
        <p:nvSpPr>
          <p:cNvPr id="10" name="Diagrammplatzhalter 9">
            <a:extLst>
              <a:ext uri="{FF2B5EF4-FFF2-40B4-BE49-F238E27FC236}">
                <a16:creationId xmlns:a16="http://schemas.microsoft.com/office/drawing/2014/main" id="{0A7EB19F-EEBD-412C-AC27-DD00650D0913}"/>
              </a:ext>
            </a:extLst>
          </p:cNvPr>
          <p:cNvSpPr>
            <a:spLocks noGrp="1"/>
          </p:cNvSpPr>
          <p:nvPr>
            <p:ph type="chart" sz="quarter" idx="14" hasCustomPrompt="1"/>
          </p:nvPr>
        </p:nvSpPr>
        <p:spPr bwMode="gray">
          <a:xfrm>
            <a:off x="8134351" y="1989053"/>
            <a:ext cx="3657600" cy="383844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Create diagram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1756972802"/>
      </p:ext>
    </p:extLst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68CB916D-D210-4BC5-AA19-30E94CD9E5A1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8632996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68CB916D-D210-4BC5-AA19-30E94CD9E5A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B0CFC28F-EC47-4DDB-8C5D-03309FB3966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75EFA14A-D6E7-47FF-924E-E4CB9098037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830A9710-C66C-461A-BEF7-CAD1B717F322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abellenplatzhalter 5">
            <a:extLst>
              <a:ext uri="{FF2B5EF4-FFF2-40B4-BE49-F238E27FC236}">
                <a16:creationId xmlns:a16="http://schemas.microsoft.com/office/drawing/2014/main" id="{B7A2A10A-2613-4F52-86A9-C634AD0C4E6E}"/>
              </a:ext>
            </a:extLst>
          </p:cNvPr>
          <p:cNvSpPr>
            <a:spLocks noGrp="1"/>
          </p:cNvSpPr>
          <p:nvPr>
            <p:ph type="tbl" sz="quarter" idx="12" hasCustomPrompt="1"/>
          </p:nvPr>
        </p:nvSpPr>
        <p:spPr>
          <a:xfrm>
            <a:off x="400051" y="1989053"/>
            <a:ext cx="11389783" cy="383844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Create table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1463769899"/>
      </p:ext>
    </p:extLst>
  </p:cSld>
  <p:clrMapOvr>
    <a:masterClrMapping/>
  </p:clrMapOvr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1 column + graphi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5C17D092-076B-4C8E-ACAE-CBD429D29683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9916444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5C17D092-076B-4C8E-ACAE-CBD429D2968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Rechteck 9">
            <a:extLst>
              <a:ext uri="{FF2B5EF4-FFF2-40B4-BE49-F238E27FC236}">
                <a16:creationId xmlns:a16="http://schemas.microsoft.com/office/drawing/2014/main" id="{2DFC6AEF-AFA5-48E1-B0A3-DACBC3757E16}"/>
              </a:ext>
            </a:extLst>
          </p:cNvPr>
          <p:cNvSpPr/>
          <p:nvPr userDrawn="1"/>
        </p:nvSpPr>
        <p:spPr>
          <a:xfrm>
            <a:off x="6096001" y="0"/>
            <a:ext cx="6096000" cy="6858000"/>
          </a:xfrm>
          <a:prstGeom prst="rect">
            <a:avLst/>
          </a:prstGeom>
          <a:solidFill>
            <a:srgbClr val="F9F9F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6" y="404159"/>
            <a:ext cx="5593291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F9007340-05A2-41EA-A606-71FD79D2BC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1" y="1989053"/>
            <a:ext cx="5593291" cy="531605"/>
          </a:xfrm>
        </p:spPr>
        <p:txBody>
          <a:bodyPr>
            <a:noAutofit/>
          </a:bodyPr>
          <a:lstStyle>
            <a:lvl1pPr marL="0" indent="0" rtl="0">
              <a:buNone/>
              <a:defRPr b="1">
                <a:solidFill>
                  <a:schemeClr val="accent1"/>
                </a:solidFill>
                <a:latin typeface="+mj-lt"/>
                <a:ea typeface="GT Flexa Bl" pitchFamily="2" charset="0"/>
                <a:cs typeface="GT Flexa Bl" pitchFamily="2" charset="0"/>
              </a:defRPr>
            </a:lvl1pPr>
          </a:lstStyle>
          <a:p>
            <a:pPr lvl="0"/>
            <a:r>
              <a:rPr lang="en-US"/>
              <a:t>Subtitle, Segoe UI, 12pt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E7EFB9F6-5AEB-4EF1-B28C-A7BCCA8417E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00051" y="2719614"/>
            <a:ext cx="5593291" cy="310788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/>
            </a:lvl1pPr>
            <a:lvl2pPr algn="l" rtl="0">
              <a:defRPr/>
            </a:lvl2pPr>
            <a:lvl3pPr rtl="0">
              <a:defRPr/>
            </a:lvl3pPr>
            <a:lvl4pPr rtl="0">
              <a:defRPr/>
            </a:lvl4pPr>
            <a:lvl5pPr rtl="0">
              <a:defRPr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Grafik 8">
            <a:extLst>
              <a:ext uri="{FF2B5EF4-FFF2-40B4-BE49-F238E27FC236}">
                <a16:creationId xmlns:a16="http://schemas.microsoft.com/office/drawing/2014/main" id="{7559CB0D-6B98-425D-BF5E-BB01C79AC836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331752637"/>
      </p:ext>
    </p:extLst>
  </p:cSld>
  <p:clrMapOvr>
    <a:masterClrMapping/>
  </p:clrMapOvr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+ graphi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5C17D092-076B-4C8E-ACAE-CBD429D29683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1534087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5C17D092-076B-4C8E-ACAE-CBD429D2968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Rechteck 9">
            <a:extLst>
              <a:ext uri="{FF2B5EF4-FFF2-40B4-BE49-F238E27FC236}">
                <a16:creationId xmlns:a16="http://schemas.microsoft.com/office/drawing/2014/main" id="{2DFC6AEF-AFA5-48E1-B0A3-DACBC3757E16}"/>
              </a:ext>
            </a:extLst>
          </p:cNvPr>
          <p:cNvSpPr/>
          <p:nvPr userDrawn="1"/>
        </p:nvSpPr>
        <p:spPr>
          <a:xfrm>
            <a:off x="1" y="0"/>
            <a:ext cx="12192001" cy="6858000"/>
          </a:xfrm>
          <a:prstGeom prst="rect">
            <a:avLst/>
          </a:prstGeom>
          <a:solidFill>
            <a:srgbClr val="F9F9F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6" y="404159"/>
            <a:ext cx="11386607" cy="820484"/>
          </a:xfrm>
        </p:spPr>
        <p:txBody>
          <a:bodyPr vert="horz"/>
          <a:lstStyle>
            <a:lvl1pPr rtl="0">
              <a:defRPr/>
            </a:lvl1pPr>
          </a:lstStyle>
          <a:p>
            <a:r>
              <a:rPr lang="en-US"/>
              <a:t>Slide Title, Segoe UI, 24pt, Max. 2 Lines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Grafik 8">
            <a:extLst>
              <a:ext uri="{FF2B5EF4-FFF2-40B4-BE49-F238E27FC236}">
                <a16:creationId xmlns:a16="http://schemas.microsoft.com/office/drawing/2014/main" id="{39CB7AFC-62B1-4A25-AE97-E2B9062BF220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873216904"/>
      </p:ext>
    </p:extLst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ic + margin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2ED29FA0-F976-4260-84A2-6CE203644F74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63878227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2ED29FA0-F976-4260-84A2-6CE203644F7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" name="Rechteck 12">
            <a:extLst>
              <a:ext uri="{FF2B5EF4-FFF2-40B4-BE49-F238E27FC236}">
                <a16:creationId xmlns:a16="http://schemas.microsoft.com/office/drawing/2014/main" id="{FEAF814B-61FB-4BA3-A28A-7985FCA4803E}"/>
              </a:ext>
            </a:extLst>
          </p:cNvPr>
          <p:cNvSpPr/>
          <p:nvPr userDrawn="1"/>
        </p:nvSpPr>
        <p:spPr>
          <a:xfrm>
            <a:off x="1" y="0"/>
            <a:ext cx="12192001" cy="6858000"/>
          </a:xfrm>
          <a:prstGeom prst="rect">
            <a:avLst/>
          </a:prstGeom>
          <a:solidFill>
            <a:srgbClr val="F9F9F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27E887E9-8CA6-4D4B-A36A-AC353E536CE1}"/>
              </a:ext>
            </a:extLst>
          </p:cNvPr>
          <p:cNvSpPr/>
          <p:nvPr userDrawn="1"/>
        </p:nvSpPr>
        <p:spPr bwMode="gray">
          <a:xfrm>
            <a:off x="9093200" y="0"/>
            <a:ext cx="30988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D39AB3A-BB42-4127-A080-2F2121576D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7521573" cy="820484"/>
          </a:xfrm>
        </p:spPr>
        <p:txBody>
          <a:bodyPr vert="horz"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7" name="Grafik 8">
            <a:extLst>
              <a:ext uri="{FF2B5EF4-FFF2-40B4-BE49-F238E27FC236}">
                <a16:creationId xmlns:a16="http://schemas.microsoft.com/office/drawing/2014/main" id="{F64AAAB0-FA74-4B39-A2A7-034416132C8D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7" name="Fußzeilenplatzhalter 6">
            <a:extLst>
              <a:ext uri="{FF2B5EF4-FFF2-40B4-BE49-F238E27FC236}">
                <a16:creationId xmlns:a16="http://schemas.microsoft.com/office/drawing/2014/main" id="{9F6167EC-44E4-4CBB-914D-65AC12E79FF0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14" name="Textplatzhalter 13">
            <a:extLst>
              <a:ext uri="{FF2B5EF4-FFF2-40B4-BE49-F238E27FC236}">
                <a16:creationId xmlns:a16="http://schemas.microsoft.com/office/drawing/2014/main" id="{C82EFB41-8EA9-455E-8500-4970A8B8DB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9410262" y="367759"/>
            <a:ext cx="2377777" cy="209138"/>
          </a:xfrm>
        </p:spPr>
        <p:txBody>
          <a:bodyPr>
            <a:noAutofit/>
          </a:bodyPr>
          <a:lstStyle>
            <a:lvl1pPr marL="0" indent="0" rtl="0">
              <a:buClr>
                <a:schemeClr val="bg1"/>
              </a:buClr>
              <a:buNone/>
              <a:defRPr sz="1333" b="1">
                <a:solidFill>
                  <a:schemeClr val="bg1"/>
                </a:solidFill>
              </a:defRPr>
            </a:lvl1pPr>
            <a:lvl2pPr>
              <a:buClr>
                <a:schemeClr val="bg1"/>
              </a:buClr>
              <a:defRPr>
                <a:solidFill>
                  <a:schemeClr val="bg1"/>
                </a:solidFill>
              </a:defRPr>
            </a:lvl2pPr>
            <a:lvl3pPr>
              <a:buClr>
                <a:schemeClr val="bg1"/>
              </a:buClr>
              <a:defRPr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Title, Segoe UI, 10pt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9DD6B41F-29EB-4B6E-8D5E-4D58DDEE9769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9409471" y="780809"/>
            <a:ext cx="2379303" cy="5046693"/>
          </a:xfrm>
        </p:spPr>
        <p:txBody>
          <a:bodyPr/>
          <a:lstStyle>
            <a:lvl1pPr marL="215930" indent="-215930" rtl="0">
              <a:buClr>
                <a:schemeClr val="bg1"/>
              </a:buClr>
              <a:buFont typeface="Wingdings" panose="05000000000000000000" pitchFamily="2" charset="2"/>
              <a:buChar char="§"/>
              <a:defRPr sz="1333">
                <a:solidFill>
                  <a:schemeClr val="bg1"/>
                </a:solidFill>
              </a:defRPr>
            </a:lvl1pPr>
            <a:lvl2pPr rtl="0">
              <a:buClr>
                <a:schemeClr val="bg1"/>
              </a:buClr>
              <a:defRPr sz="1333">
                <a:solidFill>
                  <a:schemeClr val="bg1"/>
                </a:solidFill>
              </a:defRPr>
            </a:lvl2pPr>
            <a:lvl3pPr rtl="0">
              <a:buClr>
                <a:schemeClr val="bg1"/>
              </a:buClr>
              <a:defRPr sz="1333">
                <a:solidFill>
                  <a:schemeClr val="bg1"/>
                </a:solidFill>
              </a:defRPr>
            </a:lvl3pPr>
            <a:lvl4pPr marL="1727438" indent="0">
              <a:buClr>
                <a:schemeClr val="bg1"/>
              </a:buClr>
              <a:buNone/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3845205044"/>
      </p:ext>
    </p:extLst>
  </p:cSld>
  <p:clrMapOvr>
    <a:masterClrMapping/>
  </p:clrMapOvr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pictures + fac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7C0F9577-92F1-475C-BAC8-4DAA145E77F3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1827618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7C0F9577-92F1-475C-BAC8-4DAA145E77F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" name="Rechteck 12">
            <a:extLst>
              <a:ext uri="{FF2B5EF4-FFF2-40B4-BE49-F238E27FC236}">
                <a16:creationId xmlns:a16="http://schemas.microsoft.com/office/drawing/2014/main" id="{30D59A4B-5427-4613-A316-5C5C738B1B49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3E177734-E4F2-4A8B-8528-BFC692A7991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0" y="0"/>
            <a:ext cx="358648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9AE4D0E1-24BE-4A9F-9B0C-319E32F754E8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 bwMode="gray">
          <a:xfrm>
            <a:off x="3586480" y="0"/>
            <a:ext cx="358648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4" name="Grafik 8">
            <a:extLst>
              <a:ext uri="{FF2B5EF4-FFF2-40B4-BE49-F238E27FC236}">
                <a16:creationId xmlns:a16="http://schemas.microsoft.com/office/drawing/2014/main" id="{179908B5-EFBF-44AE-B5F4-6524DE4D1D24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FAAA1064-7CA0-4E22-9F40-41A638ADFDB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 bwMode="gray">
          <a:xfrm>
            <a:off x="7579784" y="397811"/>
            <a:ext cx="4210049" cy="209138"/>
          </a:xfrm>
        </p:spPr>
        <p:txBody>
          <a:bodyPr>
            <a:noAutofit/>
          </a:bodyPr>
          <a:lstStyle>
            <a:lvl1pPr marL="0" indent="0" rtl="0">
              <a:buNone/>
              <a:defRPr sz="1333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Topic, Segoe UI, 10pt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E6E806F-FE68-4081-AE5C-2EB33C38C4F4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7579784" y="649193"/>
            <a:ext cx="4210051" cy="5178308"/>
          </a:xfrm>
        </p:spPr>
        <p:txBody>
          <a:bodyPr/>
          <a:lstStyle>
            <a:lvl1pPr marL="0" indent="0" rtl="0">
              <a:lnSpc>
                <a:spcPts val="6931"/>
              </a:lnSpc>
              <a:buNone/>
              <a:defRPr sz="6931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Sum Or Number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7240EF66-897B-4BCE-8D84-2CEB6D04C65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2064098"/>
      </p:ext>
    </p:extLst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pictures + fac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E891FA5F-078F-4117-A495-CF038903B84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427764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E891FA5F-078F-4117-A495-CF038903B84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Rechteck 11">
            <a:extLst>
              <a:ext uri="{FF2B5EF4-FFF2-40B4-BE49-F238E27FC236}">
                <a16:creationId xmlns:a16="http://schemas.microsoft.com/office/drawing/2014/main" id="{7969D756-CEC2-4FF9-80B5-C0874EA7AC56}"/>
              </a:ext>
            </a:extLst>
          </p:cNvPr>
          <p:cNvSpPr/>
          <p:nvPr userDrawn="1"/>
        </p:nvSpPr>
        <p:spPr bwMode="gray">
          <a:xfrm>
            <a:off x="400053" y="3047060"/>
            <a:ext cx="2692399" cy="278044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1" name="Rechteck 10">
            <a:extLst>
              <a:ext uri="{FF2B5EF4-FFF2-40B4-BE49-F238E27FC236}">
                <a16:creationId xmlns:a16="http://schemas.microsoft.com/office/drawing/2014/main" id="{EDA71EEB-5E99-46AD-A947-C6E176BC18E0}"/>
              </a:ext>
            </a:extLst>
          </p:cNvPr>
          <p:cNvSpPr/>
          <p:nvPr userDrawn="1"/>
        </p:nvSpPr>
        <p:spPr bwMode="gray">
          <a:xfrm>
            <a:off x="3092450" y="397808"/>
            <a:ext cx="4070351" cy="209441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EB95F812-C8DA-4443-B6FB-3D0F7B0BA0F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E2CAEF-25CC-4015-9DE2-7AE7C2A71D8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96F566D-2A4A-4013-AA0B-632F665A661E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 bwMode="gray">
          <a:xfrm>
            <a:off x="400051" y="397810"/>
            <a:ext cx="2692397" cy="264925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69F2D387-9A87-4B98-80C0-8CD6B9184DF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 bwMode="gray">
          <a:xfrm>
            <a:off x="3092451" y="2492221"/>
            <a:ext cx="4070349" cy="333528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9">
            <a:extLst>
              <a:ext uri="{FF2B5EF4-FFF2-40B4-BE49-F238E27FC236}">
                <a16:creationId xmlns:a16="http://schemas.microsoft.com/office/drawing/2014/main" id="{20D74127-2F9F-4278-A92B-109CD06EFE79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 bwMode="gray">
          <a:xfrm>
            <a:off x="7162801" y="397810"/>
            <a:ext cx="4627033" cy="542969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44EBAAAC-9B94-4A0A-859E-57BC1C5229E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 bwMode="gray">
          <a:xfrm>
            <a:off x="602509" y="3249138"/>
            <a:ext cx="2287483" cy="209138"/>
          </a:xfrm>
        </p:spPr>
        <p:txBody>
          <a:bodyPr>
            <a:noAutofit/>
          </a:bodyPr>
          <a:lstStyle>
            <a:lvl1pPr marL="0" indent="0" rtl="0">
              <a:buNone/>
              <a:defRPr sz="1333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10pt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4CF401C-DE73-4E05-B8D1-DB50DE944C2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 bwMode="gray">
          <a:xfrm>
            <a:off x="602509" y="3654360"/>
            <a:ext cx="2287483" cy="2008092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0" name="Textplatzhalter 19">
            <a:extLst>
              <a:ext uri="{FF2B5EF4-FFF2-40B4-BE49-F238E27FC236}">
                <a16:creationId xmlns:a16="http://schemas.microsoft.com/office/drawing/2014/main" id="{CE3EC1BC-B6DD-43BD-AD6F-A77313948A24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 bwMode="gray">
          <a:xfrm>
            <a:off x="3469163" y="761277"/>
            <a:ext cx="3316924" cy="1367474"/>
          </a:xfrm>
        </p:spPr>
        <p:txBody>
          <a:bodyPr anchor="ctr">
            <a:noAutofit/>
          </a:bodyPr>
          <a:lstStyle>
            <a:lvl1pPr marL="0" indent="0" rtl="0">
              <a:lnSpc>
                <a:spcPts val="5332"/>
              </a:lnSpc>
              <a:buNone/>
              <a:defRPr sz="5332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Sum/ Number</a:t>
            </a:r>
          </a:p>
        </p:txBody>
      </p:sp>
    </p:spTree>
    <p:extLst>
      <p:ext uri="{BB962C8B-B14F-4D97-AF65-F5344CB8AC3E}">
        <p14:creationId xmlns:p14="http://schemas.microsoft.com/office/powerpoint/2010/main" val="1751636883"/>
      </p:ext>
    </p:extLst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pictures + 3 textboxes +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A22DC763-7C98-4BF7-8076-872F267E180F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14004236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A22DC763-7C98-4BF7-8076-872F267E180F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Rechteck 10">
            <a:extLst>
              <a:ext uri="{FF2B5EF4-FFF2-40B4-BE49-F238E27FC236}">
                <a16:creationId xmlns:a16="http://schemas.microsoft.com/office/drawing/2014/main" id="{EDA71EEB-5E99-46AD-A947-C6E176BC18E0}"/>
              </a:ext>
            </a:extLst>
          </p:cNvPr>
          <p:cNvSpPr>
            <a:spLocks/>
          </p:cNvSpPr>
          <p:nvPr userDrawn="1"/>
        </p:nvSpPr>
        <p:spPr>
          <a:xfrm>
            <a:off x="4194407" y="1535375"/>
            <a:ext cx="3796800" cy="2029677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4" name="Rechteck 13">
            <a:extLst>
              <a:ext uri="{FF2B5EF4-FFF2-40B4-BE49-F238E27FC236}">
                <a16:creationId xmlns:a16="http://schemas.microsoft.com/office/drawing/2014/main" id="{684D0BC2-2BEA-4984-8BCC-B42A4DD96ABE}"/>
              </a:ext>
            </a:extLst>
          </p:cNvPr>
          <p:cNvSpPr>
            <a:spLocks/>
          </p:cNvSpPr>
          <p:nvPr userDrawn="1"/>
        </p:nvSpPr>
        <p:spPr>
          <a:xfrm>
            <a:off x="7988772" y="3797822"/>
            <a:ext cx="3801061" cy="202968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7969D756-CEC2-4FF9-80B5-C0874EA7AC56}"/>
              </a:ext>
            </a:extLst>
          </p:cNvPr>
          <p:cNvSpPr>
            <a:spLocks/>
          </p:cNvSpPr>
          <p:nvPr userDrawn="1"/>
        </p:nvSpPr>
        <p:spPr>
          <a:xfrm>
            <a:off x="400051" y="3797820"/>
            <a:ext cx="3794359" cy="2029681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EB95F812-C8DA-4443-B6FB-3D0F7B0BA0F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E2CAEF-25CC-4015-9DE2-7AE7C2A71D8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96F566D-2A4A-4013-AA0B-632F665A661E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00049" y="1535375"/>
            <a:ext cx="3794360" cy="226244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69F2D387-9A87-4B98-80C0-8CD6B9184DF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194407" y="3565059"/>
            <a:ext cx="3796800" cy="226244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9">
            <a:extLst>
              <a:ext uri="{FF2B5EF4-FFF2-40B4-BE49-F238E27FC236}">
                <a16:creationId xmlns:a16="http://schemas.microsoft.com/office/drawing/2014/main" id="{20D74127-2F9F-4278-A92B-109CD06EFE79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7990417" y="1535375"/>
            <a:ext cx="3799416" cy="226244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4CF401C-DE73-4E05-B8D1-DB50DE944C2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776172" y="4092369"/>
            <a:ext cx="3042120" cy="1475338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599"/>
            </a:lvl1pPr>
            <a:lvl2pPr rtl="0">
              <a:defRPr sz="1599"/>
            </a:lvl2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5F00088E-BD27-4075-9D51-FDAB7868F92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570328" y="1829924"/>
            <a:ext cx="3042528" cy="1476420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599"/>
            </a:lvl1pPr>
            <a:lvl2pPr rtl="0">
              <a:defRPr sz="1599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2" name="Textplatzhalter 21">
            <a:extLst>
              <a:ext uri="{FF2B5EF4-FFF2-40B4-BE49-F238E27FC236}">
                <a16:creationId xmlns:a16="http://schemas.microsoft.com/office/drawing/2014/main" id="{095A11F8-0E42-4080-B86D-63341C6F3C2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8364688" y="4092371"/>
            <a:ext cx="3042528" cy="1478034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599"/>
            </a:lvl1pPr>
            <a:lvl2pPr rtl="0">
              <a:defRPr sz="1599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A6D664C7-0545-4A14-9DCB-BE8E2F69308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</p:spTree>
    <p:extLst>
      <p:ext uri="{BB962C8B-B14F-4D97-AF65-F5344CB8AC3E}">
        <p14:creationId xmlns:p14="http://schemas.microsoft.com/office/powerpoint/2010/main" val="624139778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pictures + 2 textboxes +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86BEC144-9259-411C-8919-2BAF1C6F11CF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97761198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86BEC144-9259-411C-8919-2BAF1C6F11CF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Rechteck 10">
            <a:extLst>
              <a:ext uri="{FF2B5EF4-FFF2-40B4-BE49-F238E27FC236}">
                <a16:creationId xmlns:a16="http://schemas.microsoft.com/office/drawing/2014/main" id="{EDA71EEB-5E99-46AD-A947-C6E176BC18E0}"/>
              </a:ext>
            </a:extLst>
          </p:cNvPr>
          <p:cNvSpPr>
            <a:spLocks/>
          </p:cNvSpPr>
          <p:nvPr userDrawn="1"/>
        </p:nvSpPr>
        <p:spPr>
          <a:xfrm>
            <a:off x="6103662" y="1535376"/>
            <a:ext cx="5686172" cy="201635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7969D756-CEC2-4FF9-80B5-C0874EA7AC56}"/>
              </a:ext>
            </a:extLst>
          </p:cNvPr>
          <p:cNvSpPr>
            <a:spLocks/>
          </p:cNvSpPr>
          <p:nvPr userDrawn="1"/>
        </p:nvSpPr>
        <p:spPr>
          <a:xfrm>
            <a:off x="400053" y="3809870"/>
            <a:ext cx="5703609" cy="201763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EB95F812-C8DA-4443-B6FB-3D0F7B0BA0F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E2CAEF-25CC-4015-9DE2-7AE7C2A71D8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96F566D-2A4A-4013-AA0B-632F665A661E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00048" y="1535371"/>
            <a:ext cx="5703613" cy="227449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69F2D387-9A87-4B98-80C0-8CD6B9184DF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103662" y="3551729"/>
            <a:ext cx="5686172" cy="2275771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4CF401C-DE73-4E05-B8D1-DB50DE944C2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776171" y="4114576"/>
            <a:ext cx="4942755" cy="1398164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599"/>
            </a:lvl1pPr>
            <a:lvl2pPr rtl="0">
              <a:defRPr sz="1599"/>
            </a:lvl2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5F00088E-BD27-4075-9D51-FDAB7868F92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468045" y="1840081"/>
            <a:ext cx="4944000" cy="1397419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599"/>
            </a:lvl1pPr>
            <a:lvl2pPr rtl="0">
              <a:defRPr sz="1599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12pt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0" name="Titel 9">
            <a:extLst>
              <a:ext uri="{FF2B5EF4-FFF2-40B4-BE49-F238E27FC236}">
                <a16:creationId xmlns:a16="http://schemas.microsoft.com/office/drawing/2014/main" id="{E947B689-263C-46D8-BD1A-F32003D467F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</p:spTree>
    <p:extLst>
      <p:ext uri="{BB962C8B-B14F-4D97-AF65-F5344CB8AC3E}">
        <p14:creationId xmlns:p14="http://schemas.microsoft.com/office/powerpoint/2010/main" val="812975080"/>
      </p:ext>
    </p:extLst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pictures + 3 textbox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A22DC763-7C98-4BF7-8076-872F267E180F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13177530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A22DC763-7C98-4BF7-8076-872F267E180F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Rechteck 10">
            <a:extLst>
              <a:ext uri="{FF2B5EF4-FFF2-40B4-BE49-F238E27FC236}">
                <a16:creationId xmlns:a16="http://schemas.microsoft.com/office/drawing/2014/main" id="{EDA71EEB-5E99-46AD-A947-C6E176BC18E0}"/>
              </a:ext>
            </a:extLst>
          </p:cNvPr>
          <p:cNvSpPr>
            <a:spLocks/>
          </p:cNvSpPr>
          <p:nvPr userDrawn="1"/>
        </p:nvSpPr>
        <p:spPr>
          <a:xfrm>
            <a:off x="4194407" y="397807"/>
            <a:ext cx="3796800" cy="2558294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4" name="Rechteck 13">
            <a:extLst>
              <a:ext uri="{FF2B5EF4-FFF2-40B4-BE49-F238E27FC236}">
                <a16:creationId xmlns:a16="http://schemas.microsoft.com/office/drawing/2014/main" id="{684D0BC2-2BEA-4984-8BCC-B42A4DD96ABE}"/>
              </a:ext>
            </a:extLst>
          </p:cNvPr>
          <p:cNvSpPr>
            <a:spLocks/>
          </p:cNvSpPr>
          <p:nvPr userDrawn="1"/>
        </p:nvSpPr>
        <p:spPr>
          <a:xfrm>
            <a:off x="7988772" y="3319930"/>
            <a:ext cx="3801061" cy="2507571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7969D756-CEC2-4FF9-80B5-C0874EA7AC56}"/>
              </a:ext>
            </a:extLst>
          </p:cNvPr>
          <p:cNvSpPr>
            <a:spLocks/>
          </p:cNvSpPr>
          <p:nvPr userDrawn="1"/>
        </p:nvSpPr>
        <p:spPr>
          <a:xfrm>
            <a:off x="400051" y="3319930"/>
            <a:ext cx="3794359" cy="2507571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EB95F812-C8DA-4443-B6FB-3D0F7B0BA0F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E2CAEF-25CC-4015-9DE2-7AE7C2A71D8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96F566D-2A4A-4013-AA0B-632F665A661E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00049" y="397810"/>
            <a:ext cx="3794360" cy="292212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69F2D387-9A87-4B98-80C0-8CD6B9184DF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194407" y="2956100"/>
            <a:ext cx="3796800" cy="287140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0" name="Bildplatzhalter 9">
            <a:extLst>
              <a:ext uri="{FF2B5EF4-FFF2-40B4-BE49-F238E27FC236}">
                <a16:creationId xmlns:a16="http://schemas.microsoft.com/office/drawing/2014/main" id="{20D74127-2F9F-4278-A92B-109CD06EFE79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7990417" y="397811"/>
            <a:ext cx="3799416" cy="2922120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44EBAAAC-9B94-4A0A-859E-57BC1C5229E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76173" y="3621621"/>
            <a:ext cx="3042120" cy="664592"/>
          </a:xfrm>
        </p:spPr>
        <p:txBody>
          <a:bodyPr>
            <a:noAutofit/>
          </a:bodyPr>
          <a:lstStyle>
            <a:lvl1pPr marL="0" indent="0" rtl="0">
              <a:lnSpc>
                <a:spcPct val="90000"/>
              </a:lnSpc>
              <a:buNone/>
              <a:defRPr sz="2399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Segoe UI, 18pt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4CF401C-DE73-4E05-B8D1-DB50DE944C2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776172" y="4401308"/>
            <a:ext cx="3042120" cy="1045311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60F7FBCD-4838-4858-9B02-5770B636AC3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570328" y="735901"/>
            <a:ext cx="3042528" cy="666994"/>
          </a:xfrm>
        </p:spPr>
        <p:txBody>
          <a:bodyPr/>
          <a:lstStyle>
            <a:lvl1pPr marL="0" indent="0" rtl="0">
              <a:lnSpc>
                <a:spcPct val="90000"/>
              </a:lnSpc>
              <a:buNone/>
              <a:defRPr sz="2399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Segoe UI, 18pt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5F00088E-BD27-4075-9D51-FDAB7868F92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570328" y="1498724"/>
            <a:ext cx="3042528" cy="1046077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9" name="Textplatzhalter 18">
            <a:extLst>
              <a:ext uri="{FF2B5EF4-FFF2-40B4-BE49-F238E27FC236}">
                <a16:creationId xmlns:a16="http://schemas.microsoft.com/office/drawing/2014/main" id="{34410347-E07E-4B83-8D69-8A994CBA34B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8364688" y="3621621"/>
            <a:ext cx="3042528" cy="666994"/>
          </a:xfrm>
        </p:spPr>
        <p:txBody>
          <a:bodyPr/>
          <a:lstStyle>
            <a:lvl1pPr marL="0" indent="0" rtl="0">
              <a:lnSpc>
                <a:spcPct val="90000"/>
              </a:lnSpc>
              <a:buNone/>
              <a:defRPr sz="2399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Segoe UI, 18pt</a:t>
            </a:r>
          </a:p>
        </p:txBody>
      </p:sp>
      <p:sp>
        <p:nvSpPr>
          <p:cNvPr id="22" name="Textplatzhalter 21">
            <a:extLst>
              <a:ext uri="{FF2B5EF4-FFF2-40B4-BE49-F238E27FC236}">
                <a16:creationId xmlns:a16="http://schemas.microsoft.com/office/drawing/2014/main" id="{095A11F8-0E42-4080-B86D-63341C6F3C2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8364688" y="4399398"/>
            <a:ext cx="3042528" cy="1047221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444212587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pictures + 2 textbox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86BEC144-9259-411C-8919-2BAF1C6F11CF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5490505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86BEC144-9259-411C-8919-2BAF1C6F11CF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Rechteck 10">
            <a:extLst>
              <a:ext uri="{FF2B5EF4-FFF2-40B4-BE49-F238E27FC236}">
                <a16:creationId xmlns:a16="http://schemas.microsoft.com/office/drawing/2014/main" id="{EDA71EEB-5E99-46AD-A947-C6E176BC18E0}"/>
              </a:ext>
            </a:extLst>
          </p:cNvPr>
          <p:cNvSpPr>
            <a:spLocks/>
          </p:cNvSpPr>
          <p:nvPr userDrawn="1"/>
        </p:nvSpPr>
        <p:spPr>
          <a:xfrm>
            <a:off x="6103662" y="397806"/>
            <a:ext cx="5686172" cy="2443995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7969D756-CEC2-4FF9-80B5-C0874EA7AC56}"/>
              </a:ext>
            </a:extLst>
          </p:cNvPr>
          <p:cNvSpPr>
            <a:spLocks/>
          </p:cNvSpPr>
          <p:nvPr userDrawn="1"/>
        </p:nvSpPr>
        <p:spPr>
          <a:xfrm>
            <a:off x="400053" y="3383507"/>
            <a:ext cx="5703609" cy="2443995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EB95F812-C8DA-4443-B6FB-3D0F7B0BA0F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E2CAEF-25CC-4015-9DE2-7AE7C2A71D8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Bildplatzhalter 5">
            <a:extLst>
              <a:ext uri="{FF2B5EF4-FFF2-40B4-BE49-F238E27FC236}">
                <a16:creationId xmlns:a16="http://schemas.microsoft.com/office/drawing/2014/main" id="{996F566D-2A4A-4013-AA0B-632F665A661E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00048" y="397810"/>
            <a:ext cx="5703613" cy="298569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69F2D387-9A87-4B98-80C0-8CD6B9184DF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103662" y="2841802"/>
            <a:ext cx="5686172" cy="2985698"/>
          </a:xfrm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  <p:sp>
        <p:nvSpPr>
          <p:cNvPr id="16" name="Textplatzhalter 15">
            <a:extLst>
              <a:ext uri="{FF2B5EF4-FFF2-40B4-BE49-F238E27FC236}">
                <a16:creationId xmlns:a16="http://schemas.microsoft.com/office/drawing/2014/main" id="{44EBAAAC-9B94-4A0A-859E-57BC1C5229E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76171" y="3742241"/>
            <a:ext cx="4942755" cy="332296"/>
          </a:xfrm>
        </p:spPr>
        <p:txBody>
          <a:bodyPr>
            <a:noAutofit/>
          </a:bodyPr>
          <a:lstStyle>
            <a:lvl1pPr marL="0" indent="0" rtl="0">
              <a:lnSpc>
                <a:spcPct val="90000"/>
              </a:lnSpc>
              <a:buNone/>
              <a:defRPr sz="2399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Segoe UI, 18pt</a:t>
            </a:r>
          </a:p>
        </p:txBody>
      </p:sp>
      <p:sp>
        <p:nvSpPr>
          <p:cNvPr id="18" name="Textplatzhalter 17">
            <a:extLst>
              <a:ext uri="{FF2B5EF4-FFF2-40B4-BE49-F238E27FC236}">
                <a16:creationId xmlns:a16="http://schemas.microsoft.com/office/drawing/2014/main" id="{F4CF401C-DE73-4E05-B8D1-DB50DE944C2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776171" y="4204526"/>
            <a:ext cx="4942755" cy="1267485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60F7FBCD-4838-4858-9B02-5770B636AC3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468045" y="808667"/>
            <a:ext cx="4944000" cy="332296"/>
          </a:xfrm>
        </p:spPr>
        <p:txBody>
          <a:bodyPr>
            <a:noAutofit/>
          </a:bodyPr>
          <a:lstStyle>
            <a:lvl1pPr marL="0" indent="0" rtl="0">
              <a:lnSpc>
                <a:spcPct val="90000"/>
              </a:lnSpc>
              <a:buNone/>
              <a:defRPr sz="2399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Headline, Segoe UI, 18pt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5F00088E-BD27-4075-9D51-FDAB7868F92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468045" y="1258004"/>
            <a:ext cx="4944000" cy="1266809"/>
          </a:xfrm>
        </p:spPr>
        <p:txBody>
          <a:bodyPr/>
          <a:lstStyle>
            <a:lvl1pPr marL="215930" indent="-215930" rtl="0">
              <a:buFont typeface="Wingdings" panose="05000000000000000000" pitchFamily="2" charset="2"/>
              <a:buChar char="§"/>
              <a:defRPr sz="1333"/>
            </a:lvl1pPr>
            <a:lvl2pPr rtl="0">
              <a:defRPr sz="1333"/>
            </a:lvl2pPr>
            <a:lvl3pPr>
              <a:defRPr sz="1333"/>
            </a:lvl3pPr>
            <a:lvl4pPr>
              <a:defRPr sz="1333"/>
            </a:lvl4pPr>
            <a:lvl5pPr>
              <a:defRPr sz="1333"/>
            </a:lvl5pPr>
          </a:lstStyle>
          <a:p>
            <a:pPr lvl="0"/>
            <a:r>
              <a:rPr lang="en-US"/>
              <a:t>First Level, Segoe UI, 10pt </a:t>
            </a:r>
          </a:p>
          <a:p>
            <a:pPr lvl="1"/>
            <a:r>
              <a:rPr lang="en-US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868345124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,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A633ECB-07AD-44A7-8EF2-1B6401B444E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59605414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A633ECB-07AD-44A7-8EF2-1B6401B444E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 noProof="0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noProof="0" smtClean="0"/>
              <a:pPr/>
              <a:t>‹#›</a:t>
            </a:fld>
            <a:endParaRPr lang="en-US" noProof="0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ABE4E586-88CE-494B-9DF4-3093DED3038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0" y="4987021"/>
            <a:ext cx="11386607" cy="251017"/>
          </a:xfrm>
        </p:spPr>
        <p:txBody>
          <a:bodyPr>
            <a:noAutofit/>
          </a:bodyPr>
          <a:lstStyle>
            <a:lvl1pPr marL="0" indent="0" rtl="0">
              <a:buNone/>
              <a:defRPr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AutHor, Segoe UI, 12pt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6" y="698707"/>
            <a:ext cx="11386607" cy="410242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Quote, </a:t>
            </a:r>
            <a:br>
              <a:rPr lang="en-US" noProof="0"/>
            </a:br>
            <a:r>
              <a:rPr lang="en-US" noProof="0"/>
              <a:t>Segoe UI, 40pt, </a:t>
            </a:r>
            <a:br>
              <a:rPr lang="en-US" noProof="0"/>
            </a:br>
            <a:r>
              <a:rPr lang="en-US" noProof="0"/>
              <a:t>max. 6 Lines</a:t>
            </a:r>
          </a:p>
        </p:txBody>
      </p:sp>
    </p:spTree>
    <p:extLst>
      <p:ext uri="{BB962C8B-B14F-4D97-AF65-F5344CB8AC3E}">
        <p14:creationId xmlns:p14="http://schemas.microsoft.com/office/powerpoint/2010/main" val="26027320"/>
      </p:ext>
    </p:extLst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, Varia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A633ECB-07AD-44A7-8EF2-1B6401B444E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25058700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A633ECB-07AD-44A7-8EF2-1B6401B444E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ABE4E586-88CE-494B-9DF4-3093DED3038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 bwMode="gray">
          <a:xfrm>
            <a:off x="400050" y="4987021"/>
            <a:ext cx="11386607" cy="251017"/>
          </a:xfrm>
        </p:spPr>
        <p:txBody>
          <a:bodyPr>
            <a:noAutofit/>
          </a:bodyPr>
          <a:lstStyle>
            <a:lvl1pPr marL="0" indent="0" rtl="0">
              <a:buNone/>
              <a:defRPr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Author, Segoe UI, 12pt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6" y="698707"/>
            <a:ext cx="11386607" cy="410242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Quote,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6 Lines</a:t>
            </a:r>
          </a:p>
        </p:txBody>
      </p:sp>
    </p:spTree>
    <p:extLst>
      <p:ext uri="{BB962C8B-B14F-4D97-AF65-F5344CB8AC3E}">
        <p14:creationId xmlns:p14="http://schemas.microsoft.com/office/powerpoint/2010/main" val="1550214081"/>
      </p:ext>
    </p:extLst>
  </p:cSld>
  <p:clrMapOvr>
    <a:masterClrMapping/>
  </p:clrMapOvr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, Varia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A633ECB-07AD-44A7-8EF2-1B6401B444E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604309101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A633ECB-07AD-44A7-8EF2-1B6401B444E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ABE4E586-88CE-494B-9DF4-3093DED3038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0" y="4987021"/>
            <a:ext cx="11386607" cy="251017"/>
          </a:xfrm>
        </p:spPr>
        <p:txBody>
          <a:bodyPr>
            <a:noAutofit/>
          </a:bodyPr>
          <a:lstStyle>
            <a:lvl1pPr marL="0" indent="0" rtl="0">
              <a:buNone/>
              <a:defRPr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Author, Segoe UI, 12pt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6" y="698707"/>
            <a:ext cx="11386607" cy="410242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Quote,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6 Lines</a:t>
            </a:r>
          </a:p>
        </p:txBody>
      </p:sp>
    </p:spTree>
    <p:extLst>
      <p:ext uri="{BB962C8B-B14F-4D97-AF65-F5344CB8AC3E}">
        <p14:creationId xmlns:p14="http://schemas.microsoft.com/office/powerpoint/2010/main" val="3641782327"/>
      </p:ext>
    </p:extLst>
  </p:cSld>
  <p:clrMapOvr>
    <a:masterClrMapping/>
  </p:clrMapOvr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, Variation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6A633ECB-07AD-44A7-8EF2-1B6401B444E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057178227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6A633ECB-07AD-44A7-8EF2-1B6401B444E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DED7D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>
              <a:solidFill>
                <a:schemeClr val="accent1"/>
              </a:solidFill>
            </a:endParaRP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>
              <a:solidFill>
                <a:schemeClr val="accent1"/>
              </a:solidFill>
            </a:endParaRP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ABE4E586-88CE-494B-9DF4-3093DED30381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00050" y="4987021"/>
            <a:ext cx="11386607" cy="251017"/>
          </a:xfrm>
        </p:spPr>
        <p:txBody>
          <a:bodyPr>
            <a:noAutofit/>
          </a:bodyPr>
          <a:lstStyle>
            <a:lvl1pPr marL="0" indent="0" rtl="0">
              <a:buNone/>
              <a:defRPr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Author, Segoe UI, 12pt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6" y="698707"/>
            <a:ext cx="11386607" cy="4102421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accent1"/>
                </a:solidFill>
              </a:defRPr>
            </a:lvl1pPr>
          </a:lstStyle>
          <a:p>
            <a:r>
              <a:rPr lang="en-US"/>
              <a:t>Quote, </a:t>
            </a:r>
            <a:br>
              <a:rPr lang="en-US"/>
            </a:br>
            <a:r>
              <a:rPr lang="en-US"/>
              <a:t>Segoe UI, 40pt, </a:t>
            </a:r>
            <a:br>
              <a:rPr lang="en-US"/>
            </a:br>
            <a:r>
              <a:rPr lang="en-US"/>
              <a:t>max. 6 Lines</a:t>
            </a:r>
          </a:p>
        </p:txBody>
      </p:sp>
    </p:spTree>
    <p:extLst>
      <p:ext uri="{BB962C8B-B14F-4D97-AF65-F5344CB8AC3E}">
        <p14:creationId xmlns:p14="http://schemas.microsoft.com/office/powerpoint/2010/main" val="3012397899"/>
      </p:ext>
    </p:extLst>
  </p:cSld>
  <p:clrMapOvr>
    <a:masterClrMapping/>
  </p:clrMapOvr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5848DF53-2AA0-4D9F-A482-C8247EE218BB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00585930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5848DF53-2AA0-4D9F-A482-C8247EE218B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 bwMode="gray">
          <a:xfrm>
            <a:off x="403227" y="404159"/>
            <a:ext cx="9455149" cy="683737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bg1"/>
                </a:solidFill>
              </a:defRPr>
            </a:lvl1pPr>
          </a:lstStyle>
          <a:p>
            <a:r>
              <a:rPr lang="en-US"/>
              <a:t>Thank You.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55485281"/>
      </p:ext>
    </p:extLst>
  </p:cSld>
  <p:clrMapOvr>
    <a:masterClrMapping/>
  </p:clrMapOvr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+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E0DE717E-46C1-446C-AC0A-112EF61AB882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4647597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E0DE717E-46C1-446C-AC0A-112EF61AB88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19EB4BA0-9C02-48FF-8B95-89D7C6F955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3227" y="404159"/>
            <a:ext cx="5225413" cy="683737"/>
          </a:xfrm>
        </p:spPr>
        <p:txBody>
          <a:bodyPr vert="horz">
            <a:noAutofit/>
          </a:bodyPr>
          <a:lstStyle>
            <a:lvl1pPr rtl="0">
              <a:lnSpc>
                <a:spcPts val="5332"/>
              </a:lnSpc>
              <a:defRPr sz="5332">
                <a:solidFill>
                  <a:schemeClr val="bg1"/>
                </a:solidFill>
              </a:defRPr>
            </a:lvl1pPr>
          </a:lstStyle>
          <a:p>
            <a:r>
              <a:rPr lang="en-US"/>
              <a:t>Thank You.</a:t>
            </a: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C1F8751-E3F5-4C4D-92C0-A3F2D2D17E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1C2F14D-BC3F-405F-B8C1-EA8821C04BF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>
                <a:solidFill>
                  <a:schemeClr val="bg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Grafik 8">
            <a:extLst>
              <a:ext uri="{FF2B5EF4-FFF2-40B4-BE49-F238E27FC236}">
                <a16:creationId xmlns:a16="http://schemas.microsoft.com/office/drawing/2014/main" id="{0DF332BC-A006-4A31-9203-1BB4237E2F72}"/>
              </a:ext>
            </a:extLst>
          </p:cNvPr>
          <p:cNvSpPr/>
          <p:nvPr userDrawn="1"/>
        </p:nvSpPr>
        <p:spPr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3A18A666-963B-452E-AD8E-146C9F2ACCD3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096000" y="0"/>
            <a:ext cx="6096000" cy="6858000"/>
          </a:xfrm>
          <a:solidFill>
            <a:schemeClr val="bg1"/>
          </a:solidFill>
        </p:spPr>
        <p:txBody>
          <a:bodyPr/>
          <a:lstStyle>
            <a:lvl1pPr marL="0" indent="0" rtl="0">
              <a:buNone/>
              <a:defRPr/>
            </a:lvl1pPr>
          </a:lstStyle>
          <a:p>
            <a:r>
              <a:rPr lang="en-US"/>
              <a:t>Insert image from file by clicking on the icon</a:t>
            </a:r>
          </a:p>
        </p:txBody>
      </p:sp>
    </p:spTree>
    <p:extLst>
      <p:ext uri="{BB962C8B-B14F-4D97-AF65-F5344CB8AC3E}">
        <p14:creationId xmlns:p14="http://schemas.microsoft.com/office/powerpoint/2010/main" val="3645410683"/>
      </p:ext>
    </p:extLst>
  </p:cSld>
  <p:clrMapOvr>
    <a:masterClrMapping/>
  </p:clrMapOvr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>
            <a:extLst>
              <a:ext uri="{FF2B5EF4-FFF2-40B4-BE49-F238E27FC236}">
                <a16:creationId xmlns:a16="http://schemas.microsoft.com/office/drawing/2014/main" id="{C04FCD6D-FEBB-4B98-A8C4-8431CC99C510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69690846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2" name="Objekt 1" hidden="1">
                        <a:extLst>
                          <a:ext uri="{FF2B5EF4-FFF2-40B4-BE49-F238E27FC236}">
                            <a16:creationId xmlns:a16="http://schemas.microsoft.com/office/drawing/2014/main" id="{C04FCD6D-FEBB-4B98-A8C4-8431CC99C51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hteck 4">
            <a:extLst>
              <a:ext uri="{FF2B5EF4-FFF2-40B4-BE49-F238E27FC236}">
                <a16:creationId xmlns:a16="http://schemas.microsoft.com/office/drawing/2014/main" id="{D65D5692-E96A-46EE-8E1E-DB2BDCD3FDBC}"/>
              </a:ext>
            </a:extLst>
          </p:cNvPr>
          <p:cNvSpPr/>
          <p:nvPr userDrawn="1"/>
        </p:nvSpPr>
        <p:spPr bwMode="gray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2399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984AB2A2-5C36-4389-B017-BFC52E120872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460240" y="4666094"/>
            <a:ext cx="3261360" cy="393717"/>
          </a:xfrm>
          <a:prstGeom prst="roundRect">
            <a:avLst>
              <a:gd name="adj" fmla="val 50000"/>
            </a:avLst>
          </a:prstGeom>
          <a:solidFill>
            <a:schemeClr val="bg1"/>
          </a:solidFill>
        </p:spPr>
        <p:txBody>
          <a:bodyPr wrap="square" lIns="90000" tIns="43200" rIns="90000" bIns="43200" anchor="ctr">
            <a:spAutoFit/>
          </a:bodyPr>
          <a:lstStyle>
            <a:lvl1pPr marL="0" indent="0" algn="ctr">
              <a:buNone/>
              <a:defRPr sz="1200" cap="all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US"/>
              <a:t>Find Out more on henkel.com</a:t>
            </a:r>
          </a:p>
        </p:txBody>
      </p:sp>
      <p:sp>
        <p:nvSpPr>
          <p:cNvPr id="9" name="Grafik 8">
            <a:extLst>
              <a:ext uri="{FF2B5EF4-FFF2-40B4-BE49-F238E27FC236}">
                <a16:creationId xmlns:a16="http://schemas.microsoft.com/office/drawing/2014/main" id="{8C3A2EF6-6C94-4211-862D-30B55989F42C}"/>
              </a:ext>
            </a:extLst>
          </p:cNvPr>
          <p:cNvSpPr/>
          <p:nvPr userDrawn="1"/>
        </p:nvSpPr>
        <p:spPr bwMode="gray">
          <a:xfrm>
            <a:off x="4736467" y="2235803"/>
            <a:ext cx="2690493" cy="1499665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bg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355475720"/>
      </p:ext>
    </p:extLst>
  </p:cSld>
  <p:clrMapOvr>
    <a:masterClrMapping/>
  </p:clrMapOvr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0AB7100B-7991-48A5-9EB9-E14CDAF8858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423811053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Slide" r:id="rId3" imgW="306" imgH="306" progId="TCLayout.ActiveDocument.1">
                  <p:embed/>
                </p:oleObj>
              </mc:Choice>
              <mc:Fallback>
                <p:oleObj name="think-cell Slide" r:id="rId3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0AB7100B-7991-48A5-9EB9-E14CDAF8858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BE7859EA-314D-49E2-A15A-FC28AC31BCE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rtl="0">
              <a:defRPr/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15EF0FD3-B6E1-4E0A-B30D-B364E5C00D7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rtl="0">
              <a:defRPr/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el 6">
            <a:extLst>
              <a:ext uri="{FF2B5EF4-FFF2-40B4-BE49-F238E27FC236}">
                <a16:creationId xmlns:a16="http://schemas.microsoft.com/office/drawing/2014/main" id="{FAEC7E7D-A48B-4845-9B3C-BCF4ED6EBA7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Slide Title, Segoe UI, 24pt</a:t>
            </a:r>
            <a:br>
              <a:rPr lang="en-US"/>
            </a:br>
            <a:r>
              <a:rPr lang="en-US"/>
              <a:t>Max. 2 Lines</a:t>
            </a:r>
          </a:p>
        </p:txBody>
      </p:sp>
    </p:spTree>
    <p:extLst>
      <p:ext uri="{BB962C8B-B14F-4D97-AF65-F5344CB8AC3E}">
        <p14:creationId xmlns:p14="http://schemas.microsoft.com/office/powerpoint/2010/main" val="2757174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6" Type="http://schemas.openxmlformats.org/officeDocument/2006/relationships/slideLayout" Target="../slideLayouts/slideLayout26.xml"/><Relationship Id="rId21" Type="http://schemas.openxmlformats.org/officeDocument/2006/relationships/slideLayout" Target="../slideLayouts/slideLayout21.xml"/><Relationship Id="rId42" Type="http://schemas.openxmlformats.org/officeDocument/2006/relationships/slideLayout" Target="../slideLayouts/slideLayout42.xml"/><Relationship Id="rId47" Type="http://schemas.openxmlformats.org/officeDocument/2006/relationships/slideLayout" Target="../slideLayouts/slideLayout47.xml"/><Relationship Id="rId63" Type="http://schemas.openxmlformats.org/officeDocument/2006/relationships/slideLayout" Target="../slideLayouts/slideLayout63.xml"/><Relationship Id="rId68" Type="http://schemas.openxmlformats.org/officeDocument/2006/relationships/slideLayout" Target="../slideLayouts/slideLayout68.xml"/><Relationship Id="rId84" Type="http://schemas.openxmlformats.org/officeDocument/2006/relationships/slideLayout" Target="../slideLayouts/slideLayout84.xml"/><Relationship Id="rId89" Type="http://schemas.openxmlformats.org/officeDocument/2006/relationships/slideLayout" Target="../slideLayouts/slideLayout89.xml"/><Relationship Id="rId16" Type="http://schemas.openxmlformats.org/officeDocument/2006/relationships/slideLayout" Target="../slideLayouts/slideLayout16.xml"/><Relationship Id="rId11" Type="http://schemas.openxmlformats.org/officeDocument/2006/relationships/slideLayout" Target="../slideLayouts/slideLayout11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53" Type="http://schemas.openxmlformats.org/officeDocument/2006/relationships/slideLayout" Target="../slideLayouts/slideLayout53.xml"/><Relationship Id="rId58" Type="http://schemas.openxmlformats.org/officeDocument/2006/relationships/slideLayout" Target="../slideLayouts/slideLayout58.xml"/><Relationship Id="rId74" Type="http://schemas.openxmlformats.org/officeDocument/2006/relationships/slideLayout" Target="../slideLayouts/slideLayout74.xml"/><Relationship Id="rId79" Type="http://schemas.openxmlformats.org/officeDocument/2006/relationships/slideLayout" Target="../slideLayouts/slideLayout79.xml"/><Relationship Id="rId102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90" Type="http://schemas.openxmlformats.org/officeDocument/2006/relationships/slideLayout" Target="../slideLayouts/slideLayout90.xml"/><Relationship Id="rId95" Type="http://schemas.openxmlformats.org/officeDocument/2006/relationships/slideLayout" Target="../slideLayouts/slideLayout95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43" Type="http://schemas.openxmlformats.org/officeDocument/2006/relationships/slideLayout" Target="../slideLayouts/slideLayout43.xml"/><Relationship Id="rId48" Type="http://schemas.openxmlformats.org/officeDocument/2006/relationships/slideLayout" Target="../slideLayouts/slideLayout48.xml"/><Relationship Id="rId64" Type="http://schemas.openxmlformats.org/officeDocument/2006/relationships/slideLayout" Target="../slideLayouts/slideLayout64.xml"/><Relationship Id="rId69" Type="http://schemas.openxmlformats.org/officeDocument/2006/relationships/slideLayout" Target="../slideLayouts/slideLayout69.xml"/><Relationship Id="rId80" Type="http://schemas.openxmlformats.org/officeDocument/2006/relationships/slideLayout" Target="../slideLayouts/slideLayout80.xml"/><Relationship Id="rId85" Type="http://schemas.openxmlformats.org/officeDocument/2006/relationships/slideLayout" Target="../slideLayouts/slideLayout85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Relationship Id="rId59" Type="http://schemas.openxmlformats.org/officeDocument/2006/relationships/slideLayout" Target="../slideLayouts/slideLayout59.xml"/><Relationship Id="rId103" Type="http://schemas.openxmlformats.org/officeDocument/2006/relationships/tags" Target="../tags/tag2.xml"/><Relationship Id="rId20" Type="http://schemas.openxmlformats.org/officeDocument/2006/relationships/slideLayout" Target="../slideLayouts/slideLayout20.xml"/><Relationship Id="rId41" Type="http://schemas.openxmlformats.org/officeDocument/2006/relationships/slideLayout" Target="../slideLayouts/slideLayout41.xml"/><Relationship Id="rId54" Type="http://schemas.openxmlformats.org/officeDocument/2006/relationships/slideLayout" Target="../slideLayouts/slideLayout54.xml"/><Relationship Id="rId62" Type="http://schemas.openxmlformats.org/officeDocument/2006/relationships/slideLayout" Target="../slideLayouts/slideLayout62.xml"/><Relationship Id="rId70" Type="http://schemas.openxmlformats.org/officeDocument/2006/relationships/slideLayout" Target="../slideLayouts/slideLayout70.xml"/><Relationship Id="rId75" Type="http://schemas.openxmlformats.org/officeDocument/2006/relationships/slideLayout" Target="../slideLayouts/slideLayout75.xml"/><Relationship Id="rId83" Type="http://schemas.openxmlformats.org/officeDocument/2006/relationships/slideLayout" Target="../slideLayouts/slideLayout83.xml"/><Relationship Id="rId88" Type="http://schemas.openxmlformats.org/officeDocument/2006/relationships/slideLayout" Target="../slideLayouts/slideLayout88.xml"/><Relationship Id="rId91" Type="http://schemas.openxmlformats.org/officeDocument/2006/relationships/slideLayout" Target="../slideLayouts/slideLayout91.xml"/><Relationship Id="rId96" Type="http://schemas.openxmlformats.org/officeDocument/2006/relationships/slideLayout" Target="../slideLayouts/slideLayout9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49" Type="http://schemas.openxmlformats.org/officeDocument/2006/relationships/slideLayout" Target="../slideLayouts/slideLayout49.xml"/><Relationship Id="rId57" Type="http://schemas.openxmlformats.org/officeDocument/2006/relationships/slideLayout" Target="../slideLayouts/slideLayout57.xml"/><Relationship Id="rId10" Type="http://schemas.openxmlformats.org/officeDocument/2006/relationships/slideLayout" Target="../slideLayouts/slideLayout10.xml"/><Relationship Id="rId31" Type="http://schemas.openxmlformats.org/officeDocument/2006/relationships/slideLayout" Target="../slideLayouts/slideLayout31.xml"/><Relationship Id="rId44" Type="http://schemas.openxmlformats.org/officeDocument/2006/relationships/slideLayout" Target="../slideLayouts/slideLayout44.xml"/><Relationship Id="rId52" Type="http://schemas.openxmlformats.org/officeDocument/2006/relationships/slideLayout" Target="../slideLayouts/slideLayout52.xml"/><Relationship Id="rId60" Type="http://schemas.openxmlformats.org/officeDocument/2006/relationships/slideLayout" Target="../slideLayouts/slideLayout60.xml"/><Relationship Id="rId65" Type="http://schemas.openxmlformats.org/officeDocument/2006/relationships/slideLayout" Target="../slideLayouts/slideLayout65.xml"/><Relationship Id="rId73" Type="http://schemas.openxmlformats.org/officeDocument/2006/relationships/slideLayout" Target="../slideLayouts/slideLayout73.xml"/><Relationship Id="rId78" Type="http://schemas.openxmlformats.org/officeDocument/2006/relationships/slideLayout" Target="../slideLayouts/slideLayout78.xml"/><Relationship Id="rId81" Type="http://schemas.openxmlformats.org/officeDocument/2006/relationships/slideLayout" Target="../slideLayouts/slideLayout81.xml"/><Relationship Id="rId86" Type="http://schemas.openxmlformats.org/officeDocument/2006/relationships/slideLayout" Target="../slideLayouts/slideLayout86.xml"/><Relationship Id="rId94" Type="http://schemas.openxmlformats.org/officeDocument/2006/relationships/slideLayout" Target="../slideLayouts/slideLayout94.xml"/><Relationship Id="rId99" Type="http://schemas.openxmlformats.org/officeDocument/2006/relationships/slideLayout" Target="../slideLayouts/slideLayout99.xml"/><Relationship Id="rId101" Type="http://schemas.openxmlformats.org/officeDocument/2006/relationships/slideLayout" Target="../slideLayouts/slideLayout10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9" Type="http://schemas.openxmlformats.org/officeDocument/2006/relationships/slideLayout" Target="../slideLayouts/slideLayout39.xml"/><Relationship Id="rId34" Type="http://schemas.openxmlformats.org/officeDocument/2006/relationships/slideLayout" Target="../slideLayouts/slideLayout34.xml"/><Relationship Id="rId50" Type="http://schemas.openxmlformats.org/officeDocument/2006/relationships/slideLayout" Target="../slideLayouts/slideLayout50.xml"/><Relationship Id="rId55" Type="http://schemas.openxmlformats.org/officeDocument/2006/relationships/slideLayout" Target="../slideLayouts/slideLayout55.xml"/><Relationship Id="rId76" Type="http://schemas.openxmlformats.org/officeDocument/2006/relationships/slideLayout" Target="../slideLayouts/slideLayout76.xml"/><Relationship Id="rId97" Type="http://schemas.openxmlformats.org/officeDocument/2006/relationships/slideLayout" Target="../slideLayouts/slideLayout97.xml"/><Relationship Id="rId104" Type="http://schemas.openxmlformats.org/officeDocument/2006/relationships/oleObject" Target="../embeddings/oleObject1.bin"/><Relationship Id="rId7" Type="http://schemas.openxmlformats.org/officeDocument/2006/relationships/slideLayout" Target="../slideLayouts/slideLayout7.xml"/><Relationship Id="rId71" Type="http://schemas.openxmlformats.org/officeDocument/2006/relationships/slideLayout" Target="../slideLayouts/slideLayout71.xml"/><Relationship Id="rId92" Type="http://schemas.openxmlformats.org/officeDocument/2006/relationships/slideLayout" Target="../slideLayouts/slideLayout92.xml"/><Relationship Id="rId2" Type="http://schemas.openxmlformats.org/officeDocument/2006/relationships/slideLayout" Target="../slideLayouts/slideLayout2.xml"/><Relationship Id="rId29" Type="http://schemas.openxmlformats.org/officeDocument/2006/relationships/slideLayout" Target="../slideLayouts/slideLayout29.xml"/><Relationship Id="rId24" Type="http://schemas.openxmlformats.org/officeDocument/2006/relationships/slideLayout" Target="../slideLayouts/slideLayout24.xml"/><Relationship Id="rId40" Type="http://schemas.openxmlformats.org/officeDocument/2006/relationships/slideLayout" Target="../slideLayouts/slideLayout40.xml"/><Relationship Id="rId45" Type="http://schemas.openxmlformats.org/officeDocument/2006/relationships/slideLayout" Target="../slideLayouts/slideLayout45.xml"/><Relationship Id="rId66" Type="http://schemas.openxmlformats.org/officeDocument/2006/relationships/slideLayout" Target="../slideLayouts/slideLayout66.xml"/><Relationship Id="rId87" Type="http://schemas.openxmlformats.org/officeDocument/2006/relationships/slideLayout" Target="../slideLayouts/slideLayout87.xml"/><Relationship Id="rId61" Type="http://schemas.openxmlformats.org/officeDocument/2006/relationships/slideLayout" Target="../slideLayouts/slideLayout61.xml"/><Relationship Id="rId82" Type="http://schemas.openxmlformats.org/officeDocument/2006/relationships/slideLayout" Target="../slideLayouts/slideLayout82.xml"/><Relationship Id="rId19" Type="http://schemas.openxmlformats.org/officeDocument/2006/relationships/slideLayout" Target="../slideLayouts/slideLayout19.xml"/><Relationship Id="rId14" Type="http://schemas.openxmlformats.org/officeDocument/2006/relationships/slideLayout" Target="../slideLayouts/slideLayout14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56" Type="http://schemas.openxmlformats.org/officeDocument/2006/relationships/slideLayout" Target="../slideLayouts/slideLayout56.xml"/><Relationship Id="rId77" Type="http://schemas.openxmlformats.org/officeDocument/2006/relationships/slideLayout" Target="../slideLayouts/slideLayout77.xml"/><Relationship Id="rId100" Type="http://schemas.openxmlformats.org/officeDocument/2006/relationships/slideLayout" Target="../slideLayouts/slideLayout100.xml"/><Relationship Id="rId105" Type="http://schemas.openxmlformats.org/officeDocument/2006/relationships/image" Target="../media/image1.emf"/><Relationship Id="rId8" Type="http://schemas.openxmlformats.org/officeDocument/2006/relationships/slideLayout" Target="../slideLayouts/slideLayout8.xml"/><Relationship Id="rId51" Type="http://schemas.openxmlformats.org/officeDocument/2006/relationships/slideLayout" Target="../slideLayouts/slideLayout51.xml"/><Relationship Id="rId72" Type="http://schemas.openxmlformats.org/officeDocument/2006/relationships/slideLayout" Target="../slideLayouts/slideLayout72.xml"/><Relationship Id="rId93" Type="http://schemas.openxmlformats.org/officeDocument/2006/relationships/slideLayout" Target="../slideLayouts/slideLayout93.xml"/><Relationship Id="rId98" Type="http://schemas.openxmlformats.org/officeDocument/2006/relationships/slideLayout" Target="../slideLayouts/slideLayout98.xml"/><Relationship Id="rId3" Type="http://schemas.openxmlformats.org/officeDocument/2006/relationships/slideLayout" Target="../slideLayouts/slideLayout3.xml"/><Relationship Id="rId25" Type="http://schemas.openxmlformats.org/officeDocument/2006/relationships/slideLayout" Target="../slideLayouts/slideLayout25.xml"/><Relationship Id="rId46" Type="http://schemas.openxmlformats.org/officeDocument/2006/relationships/slideLayout" Target="../slideLayouts/slideLayout46.xml"/><Relationship Id="rId67" Type="http://schemas.openxmlformats.org/officeDocument/2006/relationships/slideLayout" Target="../slideLayouts/slideLayout6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573C7373-B062-49D1-95CD-2D40ADE59312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03"/>
            </p:custDataLst>
            <p:extLst>
              <p:ext uri="{D42A27DB-BD31-4B8C-83A1-F6EECF244321}">
                <p14:modId xmlns:p14="http://schemas.microsoft.com/office/powerpoint/2010/main" val="2505652404"/>
              </p:ext>
            </p:extLst>
          </p:nvPr>
        </p:nvGraphicFramePr>
        <p:xfrm>
          <a:off x="2118" y="2117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104" imgW="306" imgH="306" progId="TCLayout.ActiveDocument.1">
                  <p:embed/>
                </p:oleObj>
              </mc:Choice>
              <mc:Fallback>
                <p:oleObj name="think-cell Folie" r:id="rId104" imgW="306" imgH="306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573C7373-B062-49D1-95CD-2D40ADE5931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05"/>
                      <a:stretch>
                        <a:fillRect/>
                      </a:stretch>
                    </p:blipFill>
                    <p:spPr>
                      <a:xfrm>
                        <a:off x="2118" y="2117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gray">
          <a:xfrm>
            <a:off x="403227" y="404159"/>
            <a:ext cx="9455149" cy="820484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en-US" noProof="0"/>
              <a:t>Slide Title, Segoe UI, 24pt</a:t>
            </a:r>
            <a:br>
              <a:rPr lang="en-US" noProof="0"/>
            </a:br>
            <a:r>
              <a:rPr lang="en-US" noProof="0"/>
              <a:t>Max. 2 Lines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 bwMode="gray">
          <a:xfrm>
            <a:off x="403227" y="1989054"/>
            <a:ext cx="9451973" cy="3838447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 noProof="0"/>
              <a:t>First Level, Segoe UI, 12pt 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gray">
          <a:xfrm>
            <a:off x="824865" y="6309845"/>
            <a:ext cx="4202219" cy="164097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rtl="0">
              <a:defRPr sz="1066" cap="all" baseline="0"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400051" y="6309845"/>
            <a:ext cx="424815" cy="164097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rtl="0">
              <a:defRPr sz="1066">
                <a:solidFill>
                  <a:schemeClr val="accent1"/>
                </a:solidFill>
              </a:defRPr>
            </a:lvl1pPr>
          </a:lstStyle>
          <a:p>
            <a:fld id="{54413C03-D129-4B04-B289-283874789DC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Grafik 8">
            <a:extLst>
              <a:ext uri="{FF2B5EF4-FFF2-40B4-BE49-F238E27FC236}">
                <a16:creationId xmlns:a16="http://schemas.microsoft.com/office/drawing/2014/main" id="{7BF37C91-00E2-47BD-94A0-102999D00519}"/>
              </a:ext>
            </a:extLst>
          </p:cNvPr>
          <p:cNvSpPr/>
          <p:nvPr/>
        </p:nvSpPr>
        <p:spPr bwMode="gray">
          <a:xfrm>
            <a:off x="11045827" y="6153202"/>
            <a:ext cx="819275" cy="456659"/>
          </a:xfrm>
          <a:custGeom>
            <a:avLst/>
            <a:gdLst>
              <a:gd name="connsiteX0" fmla="*/ 363160 w 726376"/>
              <a:gd name="connsiteY0" fmla="*/ -28 h 405003"/>
              <a:gd name="connsiteX1" fmla="*/ 726348 w 726376"/>
              <a:gd name="connsiteY1" fmla="*/ 202473 h 405003"/>
              <a:gd name="connsiteX2" fmla="*/ 363160 w 726376"/>
              <a:gd name="connsiteY2" fmla="*/ 404975 h 405003"/>
              <a:gd name="connsiteX3" fmla="*/ -28 w 726376"/>
              <a:gd name="connsiteY3" fmla="*/ 202473 h 405003"/>
              <a:gd name="connsiteX4" fmla="*/ 363160 w 726376"/>
              <a:gd name="connsiteY4" fmla="*/ -28 h 405003"/>
              <a:gd name="connsiteX5" fmla="*/ 363160 w 726376"/>
              <a:gd name="connsiteY5" fmla="*/ 18164 h 405003"/>
              <a:gd name="connsiteX6" fmla="*/ 18355 w 726376"/>
              <a:gd name="connsiteY6" fmla="*/ 202473 h 405003"/>
              <a:gd name="connsiteX7" fmla="*/ 363160 w 726376"/>
              <a:gd name="connsiteY7" fmla="*/ 386496 h 405003"/>
              <a:gd name="connsiteX8" fmla="*/ 708060 w 726376"/>
              <a:gd name="connsiteY8" fmla="*/ 202473 h 405003"/>
              <a:gd name="connsiteX9" fmla="*/ 363160 w 726376"/>
              <a:gd name="connsiteY9" fmla="*/ 18164 h 405003"/>
              <a:gd name="connsiteX10" fmla="*/ 299342 w 726376"/>
              <a:gd name="connsiteY10" fmla="*/ 221904 h 405003"/>
              <a:gd name="connsiteX11" fmla="*/ 227905 w 726376"/>
              <a:gd name="connsiteY11" fmla="*/ 221904 h 405003"/>
              <a:gd name="connsiteX12" fmla="*/ 249312 w 726376"/>
              <a:gd name="connsiteY12" fmla="*/ 247725 h 405003"/>
              <a:gd name="connsiteX13" fmla="*/ 253813 w 726376"/>
              <a:gd name="connsiteY13" fmla="*/ 247717 h 405003"/>
              <a:gd name="connsiteX14" fmla="*/ 274292 w 726376"/>
              <a:gd name="connsiteY14" fmla="*/ 235239 h 405003"/>
              <a:gd name="connsiteX15" fmla="*/ 297723 w 726376"/>
              <a:gd name="connsiteY15" fmla="*/ 235239 h 405003"/>
              <a:gd name="connsiteX16" fmla="*/ 252860 w 726376"/>
              <a:gd name="connsiteY16" fmla="*/ 266386 h 405003"/>
              <a:gd name="connsiteX17" fmla="*/ 203521 w 726376"/>
              <a:gd name="connsiteY17" fmla="*/ 215522 h 405003"/>
              <a:gd name="connsiteX18" fmla="*/ 249354 w 726376"/>
              <a:gd name="connsiteY18" fmla="*/ 164528 h 405003"/>
              <a:gd name="connsiteX19" fmla="*/ 252860 w 726376"/>
              <a:gd name="connsiteY19" fmla="*/ 164468 h 405003"/>
              <a:gd name="connsiteX20" fmla="*/ 299342 w 726376"/>
              <a:gd name="connsiteY20" fmla="*/ 221904 h 405003"/>
              <a:gd name="connsiteX21" fmla="*/ 251717 w 726376"/>
              <a:gd name="connsiteY21" fmla="*/ 182756 h 405003"/>
              <a:gd name="connsiteX22" fmla="*/ 228115 w 726376"/>
              <a:gd name="connsiteY22" fmla="*/ 204453 h 405003"/>
              <a:gd name="connsiteX23" fmla="*/ 228095 w 726376"/>
              <a:gd name="connsiteY23" fmla="*/ 205331 h 405003"/>
              <a:gd name="connsiteX24" fmla="*/ 274482 w 726376"/>
              <a:gd name="connsiteY24" fmla="*/ 205331 h 405003"/>
              <a:gd name="connsiteX25" fmla="*/ 251622 w 726376"/>
              <a:gd name="connsiteY25" fmla="*/ 182756 h 405003"/>
              <a:gd name="connsiteX26" fmla="*/ 608905 w 726376"/>
              <a:gd name="connsiteY26" fmla="*/ 221904 h 405003"/>
              <a:gd name="connsiteX27" fmla="*/ 537467 w 726376"/>
              <a:gd name="connsiteY27" fmla="*/ 221904 h 405003"/>
              <a:gd name="connsiteX28" fmla="*/ 558921 w 726376"/>
              <a:gd name="connsiteY28" fmla="*/ 247687 h 405003"/>
              <a:gd name="connsiteX29" fmla="*/ 562899 w 726376"/>
              <a:gd name="connsiteY29" fmla="*/ 247717 h 405003"/>
              <a:gd name="connsiteX30" fmla="*/ 583378 w 726376"/>
              <a:gd name="connsiteY30" fmla="*/ 235239 h 405003"/>
              <a:gd name="connsiteX31" fmla="*/ 606809 w 726376"/>
              <a:gd name="connsiteY31" fmla="*/ 235239 h 405003"/>
              <a:gd name="connsiteX32" fmla="*/ 562042 w 726376"/>
              <a:gd name="connsiteY32" fmla="*/ 266386 h 405003"/>
              <a:gd name="connsiteX33" fmla="*/ 512454 w 726376"/>
              <a:gd name="connsiteY33" fmla="*/ 220809 h 405003"/>
              <a:gd name="connsiteX34" fmla="*/ 512512 w 726376"/>
              <a:gd name="connsiteY34" fmla="*/ 215713 h 405003"/>
              <a:gd name="connsiteX35" fmla="*/ 558342 w 726376"/>
              <a:gd name="connsiteY35" fmla="*/ 164717 h 405003"/>
              <a:gd name="connsiteX36" fmla="*/ 561947 w 726376"/>
              <a:gd name="connsiteY36" fmla="*/ 164659 h 405003"/>
              <a:gd name="connsiteX37" fmla="*/ 608810 w 726376"/>
              <a:gd name="connsiteY37" fmla="*/ 221904 h 405003"/>
              <a:gd name="connsiteX38" fmla="*/ 561280 w 726376"/>
              <a:gd name="connsiteY38" fmla="*/ 182756 h 405003"/>
              <a:gd name="connsiteX39" fmla="*/ 537582 w 726376"/>
              <a:gd name="connsiteY39" fmla="*/ 204548 h 405003"/>
              <a:gd name="connsiteX40" fmla="*/ 537563 w 726376"/>
              <a:gd name="connsiteY40" fmla="*/ 205331 h 405003"/>
              <a:gd name="connsiteX41" fmla="*/ 584045 w 726376"/>
              <a:gd name="connsiteY41" fmla="*/ 205331 h 405003"/>
              <a:gd name="connsiteX42" fmla="*/ 561185 w 726376"/>
              <a:gd name="connsiteY42" fmla="*/ 182756 h 405003"/>
              <a:gd name="connsiteX43" fmla="*/ 77981 w 726376"/>
              <a:gd name="connsiteY43" fmla="*/ 263338 h 405003"/>
              <a:gd name="connsiteX44" fmla="*/ 104461 w 726376"/>
              <a:gd name="connsiteY44" fmla="*/ 263338 h 405003"/>
              <a:gd name="connsiteX45" fmla="*/ 104461 w 726376"/>
              <a:gd name="connsiteY45" fmla="*/ 206188 h 405003"/>
              <a:gd name="connsiteX46" fmla="*/ 161611 w 726376"/>
              <a:gd name="connsiteY46" fmla="*/ 206188 h 405003"/>
              <a:gd name="connsiteX47" fmla="*/ 161611 w 726376"/>
              <a:gd name="connsiteY47" fmla="*/ 263338 h 405003"/>
              <a:gd name="connsiteX48" fmla="*/ 188186 w 726376"/>
              <a:gd name="connsiteY48" fmla="*/ 263338 h 405003"/>
              <a:gd name="connsiteX49" fmla="*/ 188186 w 726376"/>
              <a:gd name="connsiteY49" fmla="*/ 129988 h 405003"/>
              <a:gd name="connsiteX50" fmla="*/ 161801 w 726376"/>
              <a:gd name="connsiteY50" fmla="*/ 129988 h 405003"/>
              <a:gd name="connsiteX51" fmla="*/ 161801 w 726376"/>
              <a:gd name="connsiteY51" fmla="*/ 184757 h 405003"/>
              <a:gd name="connsiteX52" fmla="*/ 104651 w 726376"/>
              <a:gd name="connsiteY52" fmla="*/ 184757 h 405003"/>
              <a:gd name="connsiteX53" fmla="*/ 104651 w 726376"/>
              <a:gd name="connsiteY53" fmla="*/ 129988 h 405003"/>
              <a:gd name="connsiteX54" fmla="*/ 77981 w 726376"/>
              <a:gd name="connsiteY54" fmla="*/ 129988 h 405003"/>
              <a:gd name="connsiteX55" fmla="*/ 314011 w 726376"/>
              <a:gd name="connsiteY55" fmla="*/ 263338 h 405003"/>
              <a:gd name="connsiteX56" fmla="*/ 338966 w 726376"/>
              <a:gd name="connsiteY56" fmla="*/ 263338 h 405003"/>
              <a:gd name="connsiteX57" fmla="*/ 338966 w 726376"/>
              <a:gd name="connsiteY57" fmla="*/ 211522 h 405003"/>
              <a:gd name="connsiteX58" fmla="*/ 360302 w 726376"/>
              <a:gd name="connsiteY58" fmla="*/ 183804 h 405003"/>
              <a:gd name="connsiteX59" fmla="*/ 378114 w 726376"/>
              <a:gd name="connsiteY59" fmla="*/ 207521 h 405003"/>
              <a:gd name="connsiteX60" fmla="*/ 378114 w 726376"/>
              <a:gd name="connsiteY60" fmla="*/ 263338 h 405003"/>
              <a:gd name="connsiteX61" fmla="*/ 403070 w 726376"/>
              <a:gd name="connsiteY61" fmla="*/ 263338 h 405003"/>
              <a:gd name="connsiteX62" fmla="*/ 403070 w 726376"/>
              <a:gd name="connsiteY62" fmla="*/ 204283 h 405003"/>
              <a:gd name="connsiteX63" fmla="*/ 367732 w 726376"/>
              <a:gd name="connsiteY63" fmla="*/ 164468 h 405003"/>
              <a:gd name="connsiteX64" fmla="*/ 338204 w 726376"/>
              <a:gd name="connsiteY64" fmla="*/ 180566 h 405003"/>
              <a:gd name="connsiteX65" fmla="*/ 337633 w 726376"/>
              <a:gd name="connsiteY65" fmla="*/ 180566 h 405003"/>
              <a:gd name="connsiteX66" fmla="*/ 337633 w 726376"/>
              <a:gd name="connsiteY66" fmla="*/ 167135 h 405003"/>
              <a:gd name="connsiteX67" fmla="*/ 314011 w 726376"/>
              <a:gd name="connsiteY67" fmla="*/ 167135 h 405003"/>
              <a:gd name="connsiteX68" fmla="*/ 424406 w 726376"/>
              <a:gd name="connsiteY68" fmla="*/ 263338 h 405003"/>
              <a:gd name="connsiteX69" fmla="*/ 449361 w 726376"/>
              <a:gd name="connsiteY69" fmla="*/ 263338 h 405003"/>
              <a:gd name="connsiteX70" fmla="*/ 449361 w 726376"/>
              <a:gd name="connsiteY70" fmla="*/ 211427 h 405003"/>
              <a:gd name="connsiteX71" fmla="*/ 486128 w 726376"/>
              <a:gd name="connsiteY71" fmla="*/ 263338 h 405003"/>
              <a:gd name="connsiteX72" fmla="*/ 517179 w 726376"/>
              <a:gd name="connsiteY72" fmla="*/ 263338 h 405003"/>
              <a:gd name="connsiteX73" fmla="*/ 476603 w 726376"/>
              <a:gd name="connsiteY73" fmla="*/ 209141 h 405003"/>
              <a:gd name="connsiteX74" fmla="*/ 512607 w 726376"/>
              <a:gd name="connsiteY74" fmla="*/ 166754 h 405003"/>
              <a:gd name="connsiteX75" fmla="*/ 482413 w 726376"/>
              <a:gd name="connsiteY75" fmla="*/ 166754 h 405003"/>
              <a:gd name="connsiteX76" fmla="*/ 448980 w 726376"/>
              <a:gd name="connsiteY76" fmla="*/ 208379 h 405003"/>
              <a:gd name="connsiteX77" fmla="*/ 448980 w 726376"/>
              <a:gd name="connsiteY77" fmla="*/ 129988 h 405003"/>
              <a:gd name="connsiteX78" fmla="*/ 424406 w 726376"/>
              <a:gd name="connsiteY78" fmla="*/ 129988 h 405003"/>
              <a:gd name="connsiteX79" fmla="*/ 623478 w 726376"/>
              <a:gd name="connsiteY79" fmla="*/ 263338 h 405003"/>
              <a:gd name="connsiteX80" fmla="*/ 648434 w 726376"/>
              <a:gd name="connsiteY80" fmla="*/ 263338 h 405003"/>
              <a:gd name="connsiteX81" fmla="*/ 648434 w 726376"/>
              <a:gd name="connsiteY81" fmla="*/ 129988 h 405003"/>
              <a:gd name="connsiteX82" fmla="*/ 623478 w 726376"/>
              <a:gd name="connsiteY82" fmla="*/ 129988 h 405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726376" h="405003">
                <a:moveTo>
                  <a:pt x="363160" y="-28"/>
                </a:moveTo>
                <a:cubicBezTo>
                  <a:pt x="563185" y="-28"/>
                  <a:pt x="726348" y="90650"/>
                  <a:pt x="726348" y="202473"/>
                </a:cubicBezTo>
                <a:cubicBezTo>
                  <a:pt x="726348" y="314297"/>
                  <a:pt x="563661" y="404975"/>
                  <a:pt x="363160" y="404975"/>
                </a:cubicBezTo>
                <a:cubicBezTo>
                  <a:pt x="162659" y="404975"/>
                  <a:pt x="-28" y="314201"/>
                  <a:pt x="-28" y="202473"/>
                </a:cubicBezTo>
                <a:cubicBezTo>
                  <a:pt x="-28" y="90745"/>
                  <a:pt x="162659" y="-28"/>
                  <a:pt x="363160" y="-28"/>
                </a:cubicBezTo>
                <a:close/>
                <a:moveTo>
                  <a:pt x="363160" y="18164"/>
                </a:moveTo>
                <a:cubicBezTo>
                  <a:pt x="172660" y="18164"/>
                  <a:pt x="18355" y="100841"/>
                  <a:pt x="18355" y="202473"/>
                </a:cubicBezTo>
                <a:cubicBezTo>
                  <a:pt x="18355" y="304105"/>
                  <a:pt x="172850" y="386496"/>
                  <a:pt x="363160" y="386496"/>
                </a:cubicBezTo>
                <a:cubicBezTo>
                  <a:pt x="553469" y="386496"/>
                  <a:pt x="708060" y="304010"/>
                  <a:pt x="708060" y="202473"/>
                </a:cubicBezTo>
                <a:cubicBezTo>
                  <a:pt x="708060" y="100937"/>
                  <a:pt x="553469" y="18164"/>
                  <a:pt x="363160" y="18164"/>
                </a:cubicBezTo>
                <a:close/>
                <a:moveTo>
                  <a:pt x="299342" y="221904"/>
                </a:moveTo>
                <a:lnTo>
                  <a:pt x="227905" y="221904"/>
                </a:lnTo>
                <a:cubicBezTo>
                  <a:pt x="226687" y="234946"/>
                  <a:pt x="236271" y="246506"/>
                  <a:pt x="249312" y="247725"/>
                </a:cubicBezTo>
                <a:cubicBezTo>
                  <a:pt x="250810" y="247865"/>
                  <a:pt x="252317" y="247863"/>
                  <a:pt x="253813" y="247717"/>
                </a:cubicBezTo>
                <a:cubicBezTo>
                  <a:pt x="262601" y="248347"/>
                  <a:pt x="270823" y="243338"/>
                  <a:pt x="274292" y="235239"/>
                </a:cubicBezTo>
                <a:lnTo>
                  <a:pt x="297723" y="235239"/>
                </a:lnTo>
                <a:cubicBezTo>
                  <a:pt x="292208" y="255062"/>
                  <a:pt x="273360" y="268147"/>
                  <a:pt x="252860" y="266386"/>
                </a:cubicBezTo>
                <a:cubicBezTo>
                  <a:pt x="222380" y="266386"/>
                  <a:pt x="203521" y="245431"/>
                  <a:pt x="203521" y="215522"/>
                </a:cubicBezTo>
                <a:cubicBezTo>
                  <a:pt x="202096" y="188785"/>
                  <a:pt x="222616" y="165953"/>
                  <a:pt x="249354" y="164528"/>
                </a:cubicBezTo>
                <a:cubicBezTo>
                  <a:pt x="250522" y="164467"/>
                  <a:pt x="251691" y="164446"/>
                  <a:pt x="252860" y="164468"/>
                </a:cubicBezTo>
                <a:cubicBezTo>
                  <a:pt x="285341" y="164468"/>
                  <a:pt x="301438" y="192186"/>
                  <a:pt x="299342" y="221904"/>
                </a:cubicBezTo>
                <a:close/>
                <a:moveTo>
                  <a:pt x="251717" y="182756"/>
                </a:moveTo>
                <a:cubicBezTo>
                  <a:pt x="239208" y="182231"/>
                  <a:pt x="228641" y="191944"/>
                  <a:pt x="228115" y="204453"/>
                </a:cubicBezTo>
                <a:cubicBezTo>
                  <a:pt x="228103" y="204746"/>
                  <a:pt x="228096" y="205038"/>
                  <a:pt x="228095" y="205331"/>
                </a:cubicBezTo>
                <a:lnTo>
                  <a:pt x="274482" y="205331"/>
                </a:lnTo>
                <a:cubicBezTo>
                  <a:pt x="272863" y="191805"/>
                  <a:pt x="266957" y="182756"/>
                  <a:pt x="251622" y="182756"/>
                </a:cubicBezTo>
                <a:close/>
                <a:moveTo>
                  <a:pt x="608905" y="221904"/>
                </a:moveTo>
                <a:lnTo>
                  <a:pt x="537467" y="221904"/>
                </a:lnTo>
                <a:cubicBezTo>
                  <a:pt x="536272" y="234949"/>
                  <a:pt x="545877" y="246492"/>
                  <a:pt x="558921" y="247687"/>
                </a:cubicBezTo>
                <a:cubicBezTo>
                  <a:pt x="560244" y="247808"/>
                  <a:pt x="561574" y="247819"/>
                  <a:pt x="562899" y="247717"/>
                </a:cubicBezTo>
                <a:cubicBezTo>
                  <a:pt x="571687" y="248347"/>
                  <a:pt x="579909" y="243338"/>
                  <a:pt x="583378" y="235239"/>
                </a:cubicBezTo>
                <a:lnTo>
                  <a:pt x="606809" y="235239"/>
                </a:lnTo>
                <a:cubicBezTo>
                  <a:pt x="601334" y="255046"/>
                  <a:pt x="582518" y="268138"/>
                  <a:pt x="562042" y="266386"/>
                </a:cubicBezTo>
                <a:cubicBezTo>
                  <a:pt x="535762" y="267494"/>
                  <a:pt x="513562" y="247087"/>
                  <a:pt x="512454" y="220809"/>
                </a:cubicBezTo>
                <a:cubicBezTo>
                  <a:pt x="512382" y="219110"/>
                  <a:pt x="512401" y="217409"/>
                  <a:pt x="512512" y="215713"/>
                </a:cubicBezTo>
                <a:cubicBezTo>
                  <a:pt x="511086" y="188975"/>
                  <a:pt x="531605" y="166143"/>
                  <a:pt x="558342" y="164717"/>
                </a:cubicBezTo>
                <a:cubicBezTo>
                  <a:pt x="559543" y="164653"/>
                  <a:pt x="560746" y="164633"/>
                  <a:pt x="561947" y="164659"/>
                </a:cubicBezTo>
                <a:cubicBezTo>
                  <a:pt x="594808" y="164468"/>
                  <a:pt x="610715" y="192186"/>
                  <a:pt x="608810" y="221904"/>
                </a:cubicBezTo>
                <a:close/>
                <a:moveTo>
                  <a:pt x="561280" y="182756"/>
                </a:moveTo>
                <a:cubicBezTo>
                  <a:pt x="548718" y="182230"/>
                  <a:pt x="538108" y="191986"/>
                  <a:pt x="537582" y="204548"/>
                </a:cubicBezTo>
                <a:cubicBezTo>
                  <a:pt x="537571" y="204809"/>
                  <a:pt x="537565" y="205070"/>
                  <a:pt x="537563" y="205331"/>
                </a:cubicBezTo>
                <a:lnTo>
                  <a:pt x="584045" y="205331"/>
                </a:lnTo>
                <a:cubicBezTo>
                  <a:pt x="582140" y="191805"/>
                  <a:pt x="576425" y="182756"/>
                  <a:pt x="561185" y="182756"/>
                </a:cubicBezTo>
                <a:close/>
                <a:moveTo>
                  <a:pt x="77981" y="263338"/>
                </a:moveTo>
                <a:lnTo>
                  <a:pt x="104461" y="263338"/>
                </a:lnTo>
                <a:lnTo>
                  <a:pt x="104461" y="206188"/>
                </a:lnTo>
                <a:lnTo>
                  <a:pt x="161611" y="206188"/>
                </a:lnTo>
                <a:lnTo>
                  <a:pt x="161611" y="263338"/>
                </a:lnTo>
                <a:lnTo>
                  <a:pt x="188186" y="263338"/>
                </a:lnTo>
                <a:lnTo>
                  <a:pt x="188186" y="129988"/>
                </a:lnTo>
                <a:lnTo>
                  <a:pt x="161801" y="129988"/>
                </a:lnTo>
                <a:lnTo>
                  <a:pt x="161801" y="184757"/>
                </a:lnTo>
                <a:lnTo>
                  <a:pt x="104651" y="184757"/>
                </a:lnTo>
                <a:lnTo>
                  <a:pt x="104651" y="129988"/>
                </a:lnTo>
                <a:lnTo>
                  <a:pt x="77981" y="129988"/>
                </a:lnTo>
                <a:close/>
                <a:moveTo>
                  <a:pt x="314011" y="263338"/>
                </a:moveTo>
                <a:lnTo>
                  <a:pt x="338966" y="263338"/>
                </a:lnTo>
                <a:lnTo>
                  <a:pt x="338966" y="211522"/>
                </a:lnTo>
                <a:cubicBezTo>
                  <a:pt x="338966" y="191805"/>
                  <a:pt x="345824" y="183804"/>
                  <a:pt x="360302" y="183804"/>
                </a:cubicBezTo>
                <a:cubicBezTo>
                  <a:pt x="372590" y="183804"/>
                  <a:pt x="378114" y="191710"/>
                  <a:pt x="378114" y="207521"/>
                </a:cubicBezTo>
                <a:lnTo>
                  <a:pt x="378114" y="263338"/>
                </a:lnTo>
                <a:lnTo>
                  <a:pt x="403070" y="263338"/>
                </a:lnTo>
                <a:lnTo>
                  <a:pt x="403070" y="204283"/>
                </a:lnTo>
                <a:cubicBezTo>
                  <a:pt x="403070" y="180375"/>
                  <a:pt x="396021" y="164468"/>
                  <a:pt x="367732" y="164468"/>
                </a:cubicBezTo>
                <a:cubicBezTo>
                  <a:pt x="355758" y="164326"/>
                  <a:pt x="344573" y="170424"/>
                  <a:pt x="338204" y="180566"/>
                </a:cubicBezTo>
                <a:lnTo>
                  <a:pt x="337633" y="180566"/>
                </a:lnTo>
                <a:lnTo>
                  <a:pt x="337633" y="167135"/>
                </a:lnTo>
                <a:lnTo>
                  <a:pt x="314011" y="167135"/>
                </a:lnTo>
                <a:close/>
                <a:moveTo>
                  <a:pt x="424406" y="263338"/>
                </a:moveTo>
                <a:lnTo>
                  <a:pt x="449361" y="263338"/>
                </a:lnTo>
                <a:lnTo>
                  <a:pt x="449361" y="211427"/>
                </a:lnTo>
                <a:lnTo>
                  <a:pt x="486128" y="263338"/>
                </a:lnTo>
                <a:lnTo>
                  <a:pt x="517179" y="263338"/>
                </a:lnTo>
                <a:lnTo>
                  <a:pt x="476603" y="209141"/>
                </a:lnTo>
                <a:lnTo>
                  <a:pt x="512607" y="166754"/>
                </a:lnTo>
                <a:lnTo>
                  <a:pt x="482413" y="166754"/>
                </a:lnTo>
                <a:lnTo>
                  <a:pt x="448980" y="208379"/>
                </a:lnTo>
                <a:lnTo>
                  <a:pt x="448980" y="129988"/>
                </a:lnTo>
                <a:lnTo>
                  <a:pt x="424406" y="129988"/>
                </a:lnTo>
                <a:close/>
                <a:moveTo>
                  <a:pt x="623478" y="263338"/>
                </a:moveTo>
                <a:lnTo>
                  <a:pt x="648434" y="263338"/>
                </a:lnTo>
                <a:lnTo>
                  <a:pt x="648434" y="129988"/>
                </a:lnTo>
                <a:lnTo>
                  <a:pt x="623478" y="129988"/>
                </a:ln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pPr rtl="0"/>
            <a:endParaRPr lang="en-US" sz="2399" noProof="0"/>
          </a:p>
        </p:txBody>
      </p:sp>
    </p:spTree>
    <p:extLst>
      <p:ext uri="{BB962C8B-B14F-4D97-AF65-F5344CB8AC3E}">
        <p14:creationId xmlns:p14="http://schemas.microsoft.com/office/powerpoint/2010/main" val="32105722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080" r:id="rId1"/>
    <p:sldLayoutId id="2147485081" r:id="rId2"/>
    <p:sldLayoutId id="2147485082" r:id="rId3"/>
    <p:sldLayoutId id="2147485083" r:id="rId4"/>
    <p:sldLayoutId id="2147485084" r:id="rId5"/>
    <p:sldLayoutId id="2147485085" r:id="rId6"/>
    <p:sldLayoutId id="2147485086" r:id="rId7"/>
    <p:sldLayoutId id="2147485087" r:id="rId8"/>
    <p:sldLayoutId id="2147485088" r:id="rId9"/>
    <p:sldLayoutId id="2147485089" r:id="rId10"/>
    <p:sldLayoutId id="2147485090" r:id="rId11"/>
    <p:sldLayoutId id="2147485091" r:id="rId12"/>
    <p:sldLayoutId id="2147485092" r:id="rId13"/>
    <p:sldLayoutId id="2147485093" r:id="rId14"/>
    <p:sldLayoutId id="2147485094" r:id="rId15"/>
    <p:sldLayoutId id="2147485095" r:id="rId16"/>
    <p:sldLayoutId id="2147485096" r:id="rId17"/>
    <p:sldLayoutId id="2147485097" r:id="rId18"/>
    <p:sldLayoutId id="2147485098" r:id="rId19"/>
    <p:sldLayoutId id="2147485099" r:id="rId20"/>
    <p:sldLayoutId id="2147485100" r:id="rId21"/>
    <p:sldLayoutId id="2147485101" r:id="rId22"/>
    <p:sldLayoutId id="2147485102" r:id="rId23"/>
    <p:sldLayoutId id="2147485103" r:id="rId24"/>
    <p:sldLayoutId id="2147485104" r:id="rId25"/>
    <p:sldLayoutId id="2147485105" r:id="rId26"/>
    <p:sldLayoutId id="2147485106" r:id="rId27"/>
    <p:sldLayoutId id="2147485107" r:id="rId28"/>
    <p:sldLayoutId id="2147485108" r:id="rId29"/>
    <p:sldLayoutId id="2147485109" r:id="rId30"/>
    <p:sldLayoutId id="2147485110" r:id="rId31"/>
    <p:sldLayoutId id="2147485111" r:id="rId32"/>
    <p:sldLayoutId id="2147485112" r:id="rId33"/>
    <p:sldLayoutId id="2147485113" r:id="rId34"/>
    <p:sldLayoutId id="2147485114" r:id="rId35"/>
    <p:sldLayoutId id="2147485115" r:id="rId36"/>
    <p:sldLayoutId id="2147485116" r:id="rId37"/>
    <p:sldLayoutId id="2147485117" r:id="rId38"/>
    <p:sldLayoutId id="2147485118" r:id="rId39"/>
    <p:sldLayoutId id="2147485119" r:id="rId40"/>
    <p:sldLayoutId id="2147485120" r:id="rId41"/>
    <p:sldLayoutId id="2147485121" r:id="rId42"/>
    <p:sldLayoutId id="2147485122" r:id="rId43"/>
    <p:sldLayoutId id="2147485123" r:id="rId44"/>
    <p:sldLayoutId id="2147485124" r:id="rId45"/>
    <p:sldLayoutId id="2147485125" r:id="rId46"/>
    <p:sldLayoutId id="2147485126" r:id="rId47"/>
    <p:sldLayoutId id="2147485127" r:id="rId48"/>
    <p:sldLayoutId id="2147485128" r:id="rId49"/>
    <p:sldLayoutId id="2147485129" r:id="rId50"/>
    <p:sldLayoutId id="2147485130" r:id="rId51"/>
    <p:sldLayoutId id="2147485131" r:id="rId52"/>
    <p:sldLayoutId id="2147485132" r:id="rId53"/>
    <p:sldLayoutId id="2147485133" r:id="rId54"/>
    <p:sldLayoutId id="2147485134" r:id="rId55"/>
    <p:sldLayoutId id="2147485135" r:id="rId56"/>
    <p:sldLayoutId id="2147485136" r:id="rId57"/>
    <p:sldLayoutId id="2147485137" r:id="rId58"/>
    <p:sldLayoutId id="2147485138" r:id="rId59"/>
    <p:sldLayoutId id="2147485139" r:id="rId60"/>
    <p:sldLayoutId id="2147485140" r:id="rId61"/>
    <p:sldLayoutId id="2147485141" r:id="rId62"/>
    <p:sldLayoutId id="2147485142" r:id="rId63"/>
    <p:sldLayoutId id="2147485143" r:id="rId64"/>
    <p:sldLayoutId id="2147485144" r:id="rId65"/>
    <p:sldLayoutId id="2147485145" r:id="rId66"/>
    <p:sldLayoutId id="2147485146" r:id="rId67"/>
    <p:sldLayoutId id="2147485147" r:id="rId68"/>
    <p:sldLayoutId id="2147485148" r:id="rId69"/>
    <p:sldLayoutId id="2147485149" r:id="rId70"/>
    <p:sldLayoutId id="2147485150" r:id="rId71"/>
    <p:sldLayoutId id="2147485151" r:id="rId72"/>
    <p:sldLayoutId id="2147485152" r:id="rId73"/>
    <p:sldLayoutId id="2147485153" r:id="rId74"/>
    <p:sldLayoutId id="2147485154" r:id="rId75"/>
    <p:sldLayoutId id="2147485155" r:id="rId76"/>
    <p:sldLayoutId id="2147485156" r:id="rId77"/>
    <p:sldLayoutId id="2147485157" r:id="rId78"/>
    <p:sldLayoutId id="2147485158" r:id="rId79"/>
    <p:sldLayoutId id="2147485159" r:id="rId80"/>
    <p:sldLayoutId id="2147485160" r:id="rId81"/>
    <p:sldLayoutId id="2147485161" r:id="rId82"/>
    <p:sldLayoutId id="2147485162" r:id="rId83"/>
    <p:sldLayoutId id="2147485163" r:id="rId84"/>
    <p:sldLayoutId id="2147485164" r:id="rId85"/>
    <p:sldLayoutId id="2147485165" r:id="rId86"/>
    <p:sldLayoutId id="2147485166" r:id="rId87"/>
    <p:sldLayoutId id="2147485167" r:id="rId88"/>
    <p:sldLayoutId id="2147485168" r:id="rId89"/>
    <p:sldLayoutId id="2147485169" r:id="rId90"/>
    <p:sldLayoutId id="2147485170" r:id="rId91"/>
    <p:sldLayoutId id="2147485171" r:id="rId92"/>
    <p:sldLayoutId id="2147485172" r:id="rId93"/>
    <p:sldLayoutId id="2147485173" r:id="rId94"/>
    <p:sldLayoutId id="2147485174" r:id="rId95"/>
    <p:sldLayoutId id="2147485175" r:id="rId96"/>
    <p:sldLayoutId id="2147485176" r:id="rId97"/>
    <p:sldLayoutId id="2147485177" r:id="rId98"/>
    <p:sldLayoutId id="2147485178" r:id="rId99"/>
    <p:sldLayoutId id="2147485179" r:id="rId100"/>
    <p:sldLayoutId id="2147485180" r:id="rId101"/>
  </p:sldLayoutIdLst>
  <p:hf hdr="0" ftr="0" dt="0"/>
  <p:txStyles>
    <p:titleStyle>
      <a:lvl1pPr algn="l" defTabSz="914103" rtl="0" eaLnBrk="1" latinLnBrk="0" hangingPunct="1">
        <a:lnSpc>
          <a:spcPts val="3199"/>
        </a:lnSpc>
        <a:spcBef>
          <a:spcPct val="0"/>
        </a:spcBef>
        <a:buNone/>
        <a:defRPr sz="3199" kern="1200" cap="all" baseline="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215930" indent="-215930" algn="l" defTabSz="914103" rtl="0" eaLnBrk="1" latinLnBrk="0" hangingPunct="1">
        <a:lnSpc>
          <a:spcPct val="114000"/>
        </a:lnSpc>
        <a:spcBef>
          <a:spcPts val="0"/>
        </a:spcBef>
        <a:spcAft>
          <a:spcPts val="1599"/>
        </a:spcAft>
        <a:buClr>
          <a:schemeClr val="accent1"/>
        </a:buClr>
        <a:buSzPct val="100000"/>
        <a:buFont typeface="Wingdings" panose="05000000000000000000" pitchFamily="2" charset="2"/>
        <a:buChar char="§"/>
        <a:defRPr sz="1599" kern="1200">
          <a:solidFill>
            <a:schemeClr val="tx1"/>
          </a:solidFill>
          <a:latin typeface="+mn-lt"/>
          <a:ea typeface="+mn-ea"/>
          <a:cs typeface="+mn-cs"/>
        </a:defRPr>
      </a:lvl1pPr>
      <a:lvl2pPr marL="695774" indent="-215930" algn="l" defTabSz="914103" rtl="0" eaLnBrk="1" latinLnBrk="0" hangingPunct="1">
        <a:lnSpc>
          <a:spcPct val="114000"/>
        </a:lnSpc>
        <a:spcBef>
          <a:spcPts val="0"/>
        </a:spcBef>
        <a:spcAft>
          <a:spcPts val="1599"/>
        </a:spcAft>
        <a:buClr>
          <a:schemeClr val="accent1"/>
        </a:buClr>
        <a:buFont typeface="GT Flexa Rg" pitchFamily="2" charset="0"/>
        <a:buChar char="–"/>
        <a:defRPr sz="1599" kern="1200">
          <a:solidFill>
            <a:schemeClr val="tx1"/>
          </a:solidFill>
          <a:latin typeface="+mn-lt"/>
          <a:ea typeface="+mn-ea"/>
          <a:cs typeface="+mn-cs"/>
        </a:defRPr>
      </a:lvl2pPr>
      <a:lvl3pPr marL="1319571" indent="-215930" algn="l" defTabSz="914103" rtl="0" eaLnBrk="1" latinLnBrk="0" hangingPunct="1">
        <a:lnSpc>
          <a:spcPct val="114000"/>
        </a:lnSpc>
        <a:spcBef>
          <a:spcPts val="0"/>
        </a:spcBef>
        <a:spcAft>
          <a:spcPts val="1599"/>
        </a:spcAft>
        <a:buClr>
          <a:schemeClr val="accent1"/>
        </a:buClr>
        <a:buFont typeface="GT Flexa Rg" pitchFamily="2" charset="0"/>
        <a:buChar char="–"/>
        <a:defRPr sz="1599" kern="1200">
          <a:solidFill>
            <a:schemeClr val="tx1"/>
          </a:solidFill>
          <a:latin typeface="+mn-lt"/>
          <a:ea typeface="+mn-ea"/>
          <a:cs typeface="+mn-cs"/>
        </a:defRPr>
      </a:lvl3pPr>
      <a:lvl4pPr marL="1943368" indent="-215930" algn="l" defTabSz="914103" rtl="0" eaLnBrk="1" latinLnBrk="0" hangingPunct="1">
        <a:lnSpc>
          <a:spcPct val="114000"/>
        </a:lnSpc>
        <a:spcBef>
          <a:spcPts val="0"/>
        </a:spcBef>
        <a:spcAft>
          <a:spcPts val="1599"/>
        </a:spcAft>
        <a:buClr>
          <a:schemeClr val="accent1"/>
        </a:buClr>
        <a:buFont typeface="GT Flexa Rg" pitchFamily="2" charset="0"/>
        <a:buChar char="–"/>
        <a:defRPr sz="1599" kern="1200">
          <a:solidFill>
            <a:schemeClr val="tx1"/>
          </a:solidFill>
          <a:latin typeface="+mn-lt"/>
          <a:ea typeface="+mn-ea"/>
          <a:cs typeface="+mn-cs"/>
        </a:defRPr>
      </a:lvl4pPr>
      <a:lvl5pPr marL="2567165" indent="-215930" algn="l" defTabSz="914103" rtl="0" eaLnBrk="1" latinLnBrk="0" hangingPunct="1">
        <a:lnSpc>
          <a:spcPct val="114000"/>
        </a:lnSpc>
        <a:spcBef>
          <a:spcPts val="0"/>
        </a:spcBef>
        <a:spcAft>
          <a:spcPts val="1599"/>
        </a:spcAft>
        <a:buClr>
          <a:schemeClr val="accent1"/>
        </a:buClr>
        <a:buFont typeface="GT Flexa Rg" pitchFamily="2" charset="0"/>
        <a:buChar char="–"/>
        <a:defRPr sz="1599" kern="1200">
          <a:solidFill>
            <a:schemeClr val="tx1"/>
          </a:solidFill>
          <a:latin typeface="+mn-lt"/>
          <a:ea typeface="+mn-ea"/>
          <a:cs typeface="+mn-cs"/>
        </a:defRPr>
      </a:lvl5pPr>
      <a:lvl6pPr marL="2513783" indent="-228526" algn="l" defTabSz="914103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799" kern="1200">
          <a:solidFill>
            <a:schemeClr val="tx1"/>
          </a:solidFill>
          <a:latin typeface="+mn-lt"/>
          <a:ea typeface="+mn-ea"/>
          <a:cs typeface="+mn-cs"/>
        </a:defRPr>
      </a:lvl6pPr>
      <a:lvl7pPr marL="2970834" indent="-228526" algn="l" defTabSz="914103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799" kern="1200">
          <a:solidFill>
            <a:schemeClr val="tx1"/>
          </a:solidFill>
          <a:latin typeface="+mn-lt"/>
          <a:ea typeface="+mn-ea"/>
          <a:cs typeface="+mn-cs"/>
        </a:defRPr>
      </a:lvl7pPr>
      <a:lvl8pPr marL="3427886" indent="-228526" algn="l" defTabSz="914103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799" kern="1200">
          <a:solidFill>
            <a:schemeClr val="tx1"/>
          </a:solidFill>
          <a:latin typeface="+mn-lt"/>
          <a:ea typeface="+mn-ea"/>
          <a:cs typeface="+mn-cs"/>
        </a:defRPr>
      </a:lvl8pPr>
      <a:lvl9pPr marL="3884937" indent="-228526" algn="l" defTabSz="914103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79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1pPr>
      <a:lvl2pPr marL="457051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2pPr>
      <a:lvl3pPr marL="914103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3pPr>
      <a:lvl4pPr marL="1371154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4pPr>
      <a:lvl5pPr marL="1828206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5pPr>
      <a:lvl6pPr marL="2285257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6pPr>
      <a:lvl7pPr marL="2742308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7pPr>
      <a:lvl8pPr marL="3199360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8pPr>
      <a:lvl9pPr marL="3656411" algn="l" defTabSz="914103" rtl="0" eaLnBrk="1" latinLnBrk="0" hangingPunct="1">
        <a:defRPr sz="1799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189">
          <p15:clr>
            <a:srgbClr val="A4A3A4"/>
          </p15:clr>
        </p15:guide>
        <p15:guide id="5" orient="horz" pos="188">
          <p15:clr>
            <a:srgbClr val="A4A3A4"/>
          </p15:clr>
        </p15:guide>
        <p15:guide id="7" orient="horz" pos="3052">
          <p15:clr>
            <a:srgbClr val="A4A3A4"/>
          </p15:clr>
        </p15:guide>
        <p15:guide id="8" pos="549">
          <p15:clr>
            <a:srgbClr val="A4A3A4"/>
          </p15:clr>
        </p15:guide>
        <p15:guide id="9" pos="645">
          <p15:clr>
            <a:srgbClr val="A4A3A4"/>
          </p15:clr>
        </p15:guide>
        <p15:guide id="10" pos="1005">
          <p15:clr>
            <a:srgbClr val="A4A3A4"/>
          </p15:clr>
        </p15:guide>
        <p15:guide id="11" pos="1101">
          <p15:clr>
            <a:srgbClr val="A4A3A4"/>
          </p15:clr>
        </p15:guide>
        <p15:guide id="12" pos="1461">
          <p15:clr>
            <a:srgbClr val="A4A3A4"/>
          </p15:clr>
        </p15:guide>
        <p15:guide id="13" pos="1557">
          <p15:clr>
            <a:srgbClr val="A4A3A4"/>
          </p15:clr>
        </p15:guide>
        <p15:guide id="14" pos="1917">
          <p15:clr>
            <a:srgbClr val="A4A3A4"/>
          </p15:clr>
        </p15:guide>
        <p15:guide id="15" pos="2013">
          <p15:clr>
            <a:srgbClr val="A4A3A4"/>
          </p15:clr>
        </p15:guide>
        <p15:guide id="16" pos="2375">
          <p15:clr>
            <a:srgbClr val="A4A3A4"/>
          </p15:clr>
        </p15:guide>
        <p15:guide id="17" pos="2471">
          <p15:clr>
            <a:srgbClr val="A4A3A4"/>
          </p15:clr>
        </p15:guide>
        <p15:guide id="18" pos="2832">
          <p15:clr>
            <a:srgbClr val="A4A3A4"/>
          </p15:clr>
        </p15:guide>
        <p15:guide id="19" pos="2927">
          <p15:clr>
            <a:srgbClr val="A4A3A4"/>
          </p15:clr>
        </p15:guide>
        <p15:guide id="20" pos="3288">
          <p15:clr>
            <a:srgbClr val="A4A3A4"/>
          </p15:clr>
        </p15:guide>
        <p15:guide id="21" pos="3384">
          <p15:clr>
            <a:srgbClr val="A4A3A4"/>
          </p15:clr>
        </p15:guide>
        <p15:guide id="22" pos="3744">
          <p15:clr>
            <a:srgbClr val="A4A3A4"/>
          </p15:clr>
        </p15:guide>
        <p15:guide id="23" pos="3840">
          <p15:clr>
            <a:srgbClr val="A4A3A4"/>
          </p15:clr>
        </p15:guide>
        <p15:guide id="24" pos="4200">
          <p15:clr>
            <a:srgbClr val="A4A3A4"/>
          </p15:clr>
        </p15:guide>
        <p15:guide id="25" pos="4296">
          <p15:clr>
            <a:srgbClr val="A4A3A4"/>
          </p15:clr>
        </p15:guide>
        <p15:guide id="26" pos="4656">
          <p15:clr>
            <a:srgbClr val="A4A3A4"/>
          </p15:clr>
        </p15:guide>
        <p15:guide id="27" pos="4752">
          <p15:clr>
            <a:srgbClr val="A4A3A4"/>
          </p15:clr>
        </p15:guide>
        <p15:guide id="28" pos="5114">
          <p15:clr>
            <a:srgbClr val="A4A3A4"/>
          </p15:clr>
        </p15:guide>
        <p15:guide id="29" pos="5210">
          <p15:clr>
            <a:srgbClr val="A4A3A4"/>
          </p15:clr>
        </p15:guide>
        <p15:guide id="31" pos="5570">
          <p15:clr>
            <a:srgbClr val="A4A3A4"/>
          </p15:clr>
        </p15:guide>
        <p15:guide id="32" orient="horz" pos="940">
          <p15:clr>
            <a:srgbClr val="A4A3A4"/>
          </p15:clr>
        </p15:guide>
        <p15:guide id="33" orient="horz" pos="2754">
          <p15:clr>
            <a:srgbClr val="A4A3A4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7" Type="http://schemas.openxmlformats.org/officeDocument/2006/relationships/image" Target="../media/image7.png"/><Relationship Id="rId2" Type="http://schemas.openxmlformats.org/officeDocument/2006/relationships/slideLayout" Target="../slideLayouts/slideLayout12.xml"/><Relationship Id="rId1" Type="http://schemas.openxmlformats.org/officeDocument/2006/relationships/tags" Target="../tags/tag104.xml"/><Relationship Id="rId6" Type="http://schemas.openxmlformats.org/officeDocument/2006/relationships/image" Target="../media/image6.jpeg"/><Relationship Id="rId5" Type="http://schemas.openxmlformats.org/officeDocument/2006/relationships/image" Target="../media/image1.emf"/><Relationship Id="rId4" Type="http://schemas.openxmlformats.org/officeDocument/2006/relationships/oleObject" Target="../embeddings/oleObject99.bin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0.bin"/><Relationship Id="rId2" Type="http://schemas.openxmlformats.org/officeDocument/2006/relationships/slideLayout" Target="../slideLayouts/slideLayout72.xml"/><Relationship Id="rId1" Type="http://schemas.openxmlformats.org/officeDocument/2006/relationships/tags" Target="../tags/tag105.xml"/><Relationship Id="rId4" Type="http://schemas.openxmlformats.org/officeDocument/2006/relationships/image" Target="../media/image1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72.xml"/><Relationship Id="rId1" Type="http://schemas.openxmlformats.org/officeDocument/2006/relationships/tags" Target="../tags/tag106.xml"/><Relationship Id="rId5" Type="http://schemas.openxmlformats.org/officeDocument/2006/relationships/image" Target="../media/image1.emf"/><Relationship Id="rId4" Type="http://schemas.openxmlformats.org/officeDocument/2006/relationships/oleObject" Target="../embeddings/oleObject100.bin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.xml"/><Relationship Id="rId2" Type="http://schemas.openxmlformats.org/officeDocument/2006/relationships/slideLayout" Target="../slideLayouts/slideLayout80.xml"/><Relationship Id="rId1" Type="http://schemas.openxmlformats.org/officeDocument/2006/relationships/tags" Target="../tags/tag107.xml"/><Relationship Id="rId6" Type="http://schemas.openxmlformats.org/officeDocument/2006/relationships/image" Target="../media/image8.jpg"/><Relationship Id="rId5" Type="http://schemas.openxmlformats.org/officeDocument/2006/relationships/image" Target="../media/image1.emf"/><Relationship Id="rId4" Type="http://schemas.openxmlformats.org/officeDocument/2006/relationships/oleObject" Target="../embeddings/oleObject101.bin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9.png"/><Relationship Id="rId7" Type="http://schemas.openxmlformats.org/officeDocument/2006/relationships/image" Target="../media/image13.jpg"/><Relationship Id="rId12" Type="http://schemas.openxmlformats.org/officeDocument/2006/relationships/image" Target="../media/image17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1.xml"/><Relationship Id="rId6" Type="http://schemas.openxmlformats.org/officeDocument/2006/relationships/image" Target="../media/image12.png"/><Relationship Id="rId11" Type="http://schemas.openxmlformats.org/officeDocument/2006/relationships/oleObject" Target="../embeddings/oleObject102.bin"/><Relationship Id="rId5" Type="http://schemas.openxmlformats.org/officeDocument/2006/relationships/image" Target="../media/image11.png"/><Relationship Id="rId10" Type="http://schemas.openxmlformats.org/officeDocument/2006/relationships/image" Target="../media/image16.png"/><Relationship Id="rId4" Type="http://schemas.openxmlformats.org/officeDocument/2006/relationships/image" Target="../media/image10.jpeg"/><Relationship Id="rId9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1.xml"/><Relationship Id="rId4" Type="http://schemas.openxmlformats.org/officeDocument/2006/relationships/image" Target="../media/image20.jpe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9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D8D2BFB1-853B-48FA-8807-E02D566A640D}"/>
              </a:ext>
            </a:extLst>
          </p:cNvPr>
          <p:cNvGraphicFramePr>
            <a:graphicFrameLocks noChangeAspect="1"/>
          </p:cNvGraphicFramePr>
          <p:nvPr>
            <p:custDataLst>
              <p:tags r:id="rId1"/>
            </p:custDataLst>
          </p:nvPr>
        </p:nvGraphicFramePr>
        <p:xfrm>
          <a:off x="3997" y="2116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Slide" r:id="rId4" imgW="306" imgH="306" progId="TCLayout.ActiveDocument.1">
                  <p:embed/>
                </p:oleObj>
              </mc:Choice>
              <mc:Fallback>
                <p:oleObj name="think-cell Slide" r:id="rId4" imgW="306" imgH="306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D8D2BFB1-853B-48FA-8807-E02D566A640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3997" y="2116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Titel 3">
            <a:extLst>
              <a:ext uri="{FF2B5EF4-FFF2-40B4-BE49-F238E27FC236}">
                <a16:creationId xmlns:a16="http://schemas.microsoft.com/office/drawing/2014/main" id="{9DD486F1-B373-46B7-983B-0DA42308954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 vert="horz"/>
          <a:lstStyle/>
          <a:p>
            <a:r>
              <a:rPr lang="en-US" sz="3200"/>
              <a:t>HENKEL INDIA corporate presentation</a:t>
            </a:r>
          </a:p>
        </p:txBody>
      </p:sp>
      <p:pic>
        <p:nvPicPr>
          <p:cNvPr id="14" name="Grafik 25">
            <a:extLst>
              <a:ext uri="{FF2B5EF4-FFF2-40B4-BE49-F238E27FC236}">
                <a16:creationId xmlns:a16="http://schemas.microsoft.com/office/drawing/2014/main" id="{324F90BB-BCF8-EAEF-1C41-089887D1E951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774" r="3899" b="19287"/>
          <a:stretch/>
        </p:blipFill>
        <p:spPr>
          <a:xfrm>
            <a:off x="0" y="3448826"/>
            <a:ext cx="5976257" cy="3409174"/>
          </a:xfrm>
          <a:prstGeom prst="rect">
            <a:avLst/>
          </a:prstGeom>
        </p:spPr>
      </p:pic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2F94C8E8-6E83-21D0-83F0-36472DBC133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/>
        <p:txBody>
          <a:bodyPr/>
          <a:lstStyle/>
          <a:p>
            <a:endParaRPr lang="en-US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C0D523D6-2249-488D-E5A3-8A23071E27DE}"/>
              </a:ext>
            </a:extLst>
          </p:cNvPr>
          <p:cNvGrpSpPr/>
          <p:nvPr/>
        </p:nvGrpSpPr>
        <p:grpSpPr>
          <a:xfrm>
            <a:off x="-20596" y="-16484"/>
            <a:ext cx="6116596" cy="6874484"/>
            <a:chOff x="-20596" y="-16484"/>
            <a:chExt cx="6116596" cy="6874484"/>
          </a:xfrm>
        </p:grpSpPr>
        <p:pic>
          <p:nvPicPr>
            <p:cNvPr id="17" name="Grafik 25">
              <a:extLst>
                <a:ext uri="{FF2B5EF4-FFF2-40B4-BE49-F238E27FC236}">
                  <a16:creationId xmlns:a16="http://schemas.microsoft.com/office/drawing/2014/main" id="{A5BAD3B2-A0C3-8E4F-AF6B-868D9C80A5B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774" r="3899" b="19287"/>
            <a:stretch/>
          </p:blipFill>
          <p:spPr>
            <a:xfrm>
              <a:off x="0" y="3380518"/>
              <a:ext cx="6096000" cy="3477482"/>
            </a:xfrm>
            <a:prstGeom prst="rect">
              <a:avLst/>
            </a:prstGeom>
          </p:spPr>
        </p:pic>
        <p:pic>
          <p:nvPicPr>
            <p:cNvPr id="19" name="object 2">
              <a:extLst>
                <a:ext uri="{FF2B5EF4-FFF2-40B4-BE49-F238E27FC236}">
                  <a16:creationId xmlns:a16="http://schemas.microsoft.com/office/drawing/2014/main" id="{A7921919-7CDB-B7D1-A031-6A92E622E29D}"/>
                </a:ext>
              </a:extLst>
            </p:cNvPr>
            <p:cNvPicPr/>
            <p:nvPr/>
          </p:nvPicPr>
          <p:blipFill rotWithShape="1">
            <a:blip r:embed="rId7" cstate="print"/>
            <a:srcRect b="66777"/>
            <a:stretch/>
          </p:blipFill>
          <p:spPr>
            <a:xfrm>
              <a:off x="-20596" y="-16484"/>
              <a:ext cx="6116596" cy="3397001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8776677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2171B84-F6B6-416F-9577-146C417E03A0}"/>
              </a:ext>
            </a:extLst>
          </p:cNvPr>
          <p:cNvGraphicFramePr>
            <a:graphicFrameLocks noChangeAspect="1"/>
          </p:cNvGraphicFramePr>
          <p:nvPr>
            <p:custDataLst>
              <p:tags r:id="rId1"/>
            </p:custDataLst>
          </p:nvPr>
        </p:nvGraphicFramePr>
        <p:xfrm>
          <a:off x="3997" y="2116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06" imgH="306" progId="TCLayout.ActiveDocument.1">
                  <p:embed/>
                </p:oleObj>
              </mc:Choice>
              <mc:Fallback>
                <p:oleObj name="think-cell Folie" r:id="rId3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2171B84-F6B6-416F-9577-146C417E03A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3997" y="2116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4C26CE7-9855-445A-8760-05CFB767DE9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/>
          <a:p>
            <a:fld id="{54413C03-D129-4B04-B289-283874789DC0}" type="slidenum">
              <a:rPr lang="en-US" smtClean="0"/>
              <a:pPr/>
              <a:t>2</a:t>
            </a:fld>
            <a:endParaRPr lang="en-US" dirty="0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D198008-6220-4F8E-AA87-B0C1D74CB11F}"/>
              </a:ext>
            </a:extLst>
          </p:cNvPr>
          <p:cNvSpPr>
            <a:spLocks noGrp="1"/>
          </p:cNvSpPr>
          <p:nvPr>
            <p:ph type="title"/>
          </p:nvPr>
        </p:nvSpPr>
        <p:spPr bwMode="gray"/>
        <p:txBody>
          <a:bodyPr vert="horz"/>
          <a:lstStyle/>
          <a:p>
            <a:r>
              <a:rPr lang="de-DE" dirty="0"/>
              <a:t>OUR PURPOSE, VISION and VALUES</a:t>
            </a:r>
            <a:endParaRPr lang="en-US" b="1" dirty="0"/>
          </a:p>
        </p:txBody>
      </p:sp>
      <p:sp>
        <p:nvSpPr>
          <p:cNvPr id="22" name="Rechteck 21">
            <a:extLst>
              <a:ext uri="{FF2B5EF4-FFF2-40B4-BE49-F238E27FC236}">
                <a16:creationId xmlns:a16="http://schemas.microsoft.com/office/drawing/2014/main" id="{630D5F79-F8FE-4159-AB6D-F851AB74AC3E}"/>
              </a:ext>
            </a:extLst>
          </p:cNvPr>
          <p:cNvSpPr/>
          <p:nvPr/>
        </p:nvSpPr>
        <p:spPr bwMode="gray">
          <a:xfrm>
            <a:off x="401809" y="4274211"/>
            <a:ext cx="2172520" cy="1547774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5970" tIns="95970" rIns="95970" bIns="95970" rtlCol="0" anchor="ctr"/>
          <a:lstStyle/>
          <a:p>
            <a:pPr algn="ctr">
              <a:lnSpc>
                <a:spcPct val="90000"/>
              </a:lnSpc>
            </a:pP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WE PUT OUR </a:t>
            </a:r>
            <a:r>
              <a:rPr lang="en-US" sz="1533" b="1" i="1" dirty="0">
                <a:solidFill>
                  <a:schemeClr val="bg1"/>
                </a:solidFill>
                <a:latin typeface="Segoe UI" panose="020B0502040204020203" pitchFamily="34" charset="0"/>
              </a:rPr>
              <a:t>CUSTOMERS AND CONSUMERS</a:t>
            </a:r>
            <a:r>
              <a:rPr lang="en-US" sz="1533" i="1" dirty="0">
                <a:solidFill>
                  <a:schemeClr val="bg1"/>
                </a:solidFill>
                <a:latin typeface="Segoe UI" panose="020B0502040204020203" pitchFamily="34" charset="0"/>
              </a:rPr>
              <a:t> </a:t>
            </a:r>
            <a:br>
              <a:rPr lang="en-US" sz="1533" i="1" dirty="0">
                <a:solidFill>
                  <a:schemeClr val="bg1"/>
                </a:solidFill>
                <a:latin typeface="Segoe UI" panose="020B0502040204020203" pitchFamily="34" charset="0"/>
              </a:rPr>
            </a:b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AT THE CENTER OF WHAT WE DO.</a:t>
            </a:r>
          </a:p>
        </p:txBody>
      </p:sp>
      <p:sp>
        <p:nvSpPr>
          <p:cNvPr id="23" name="Rechteck 22">
            <a:extLst>
              <a:ext uri="{FF2B5EF4-FFF2-40B4-BE49-F238E27FC236}">
                <a16:creationId xmlns:a16="http://schemas.microsoft.com/office/drawing/2014/main" id="{C472E83E-C118-4B71-976C-C30B408987D2}"/>
              </a:ext>
            </a:extLst>
          </p:cNvPr>
          <p:cNvSpPr/>
          <p:nvPr/>
        </p:nvSpPr>
        <p:spPr bwMode="gray">
          <a:xfrm>
            <a:off x="2731070" y="4274213"/>
            <a:ext cx="1594824" cy="1547772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5970" tIns="95970" rIns="95970" bIns="95970" rtlCol="0" anchor="ctr"/>
          <a:lstStyle/>
          <a:p>
            <a:pPr algn="ctr">
              <a:lnSpc>
                <a:spcPct val="90000"/>
              </a:lnSpc>
            </a:pP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WE VALUE, CHALLENGE AND REWARD OUR </a:t>
            </a:r>
            <a:r>
              <a:rPr lang="en-US" sz="1533" b="1" i="1" dirty="0">
                <a:solidFill>
                  <a:schemeClr val="bg1"/>
                </a:solidFill>
                <a:latin typeface="Segoe UI" panose="020B0502040204020203" pitchFamily="34" charset="0"/>
              </a:rPr>
              <a:t>PEOPLE</a:t>
            </a: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.</a:t>
            </a:r>
          </a:p>
        </p:txBody>
      </p:sp>
      <p:sp>
        <p:nvSpPr>
          <p:cNvPr id="24" name="Rechteck 23">
            <a:extLst>
              <a:ext uri="{FF2B5EF4-FFF2-40B4-BE49-F238E27FC236}">
                <a16:creationId xmlns:a16="http://schemas.microsoft.com/office/drawing/2014/main" id="{F4AA6FE2-2A62-4F33-A2DF-237EBAE782CE}"/>
              </a:ext>
            </a:extLst>
          </p:cNvPr>
          <p:cNvSpPr/>
          <p:nvPr/>
        </p:nvSpPr>
        <p:spPr bwMode="gray">
          <a:xfrm>
            <a:off x="6642890" y="4274208"/>
            <a:ext cx="2062406" cy="1547776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5970" tIns="95970" rIns="95970" bIns="95970" rtlCol="0" anchor="ctr"/>
          <a:lstStyle/>
          <a:p>
            <a:pPr algn="ctr">
              <a:lnSpc>
                <a:spcPct val="90000"/>
              </a:lnSpc>
            </a:pP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WE ARE COMMITTED TO LEADERSHIP IN </a:t>
            </a:r>
            <a:r>
              <a:rPr lang="en-US" sz="1533" b="1" i="1" dirty="0">
                <a:solidFill>
                  <a:schemeClr val="bg1"/>
                </a:solidFill>
                <a:latin typeface="Segoe UI" panose="020B0502040204020203" pitchFamily="34" charset="0"/>
              </a:rPr>
              <a:t>SUSTAINABILITY</a:t>
            </a: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.</a:t>
            </a:r>
          </a:p>
        </p:txBody>
      </p:sp>
      <p:sp>
        <p:nvSpPr>
          <p:cNvPr id="25" name="Rechteck 24">
            <a:extLst>
              <a:ext uri="{FF2B5EF4-FFF2-40B4-BE49-F238E27FC236}">
                <a16:creationId xmlns:a16="http://schemas.microsoft.com/office/drawing/2014/main" id="{2B3D76B4-16E9-40B3-913E-D2A62637C61C}"/>
              </a:ext>
            </a:extLst>
          </p:cNvPr>
          <p:cNvSpPr/>
          <p:nvPr/>
        </p:nvSpPr>
        <p:spPr bwMode="gray">
          <a:xfrm>
            <a:off x="4482631" y="4274211"/>
            <a:ext cx="2003520" cy="1547774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5970" tIns="95970" rIns="95970" bIns="95970" rtlCol="0" anchor="ctr"/>
          <a:lstStyle/>
          <a:p>
            <a:pPr algn="ctr">
              <a:lnSpc>
                <a:spcPct val="90000"/>
              </a:lnSpc>
            </a:pP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WE DRIVE EXCELLENT SUSTAINABLE </a:t>
            </a:r>
            <a:b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</a:br>
            <a:r>
              <a:rPr lang="en-US" sz="1533" b="1" i="1" dirty="0">
                <a:solidFill>
                  <a:schemeClr val="bg1"/>
                </a:solidFill>
                <a:latin typeface="Segoe UI" panose="020B0502040204020203" pitchFamily="34" charset="0"/>
              </a:rPr>
              <a:t>FINANCIAL PERFORMANCE</a:t>
            </a: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.</a:t>
            </a:r>
          </a:p>
        </p:txBody>
      </p:sp>
      <p:sp>
        <p:nvSpPr>
          <p:cNvPr id="26" name="Rechteck 25">
            <a:extLst>
              <a:ext uri="{FF2B5EF4-FFF2-40B4-BE49-F238E27FC236}">
                <a16:creationId xmlns:a16="http://schemas.microsoft.com/office/drawing/2014/main" id="{5DAB63F1-840E-44F6-A608-D6D816B4AA64}"/>
              </a:ext>
            </a:extLst>
          </p:cNvPr>
          <p:cNvSpPr/>
          <p:nvPr/>
        </p:nvSpPr>
        <p:spPr bwMode="gray">
          <a:xfrm>
            <a:off x="8867789" y="4274208"/>
            <a:ext cx="2920288" cy="1547776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5970" tIns="95970" rIns="95970" bIns="95970" rtlCol="0" anchor="ctr"/>
          <a:lstStyle/>
          <a:p>
            <a:pPr algn="ctr">
              <a:lnSpc>
                <a:spcPct val="90000"/>
              </a:lnSpc>
            </a:pP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WE SHAPE OUR FUTURE WITH </a:t>
            </a:r>
            <a:b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</a:b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A STRONG ENTREPRE­NEURIAL </a:t>
            </a:r>
            <a:b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</a:b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SPIRIT BASED ON OUR </a:t>
            </a:r>
            <a:r>
              <a:rPr lang="en-US" sz="1533" b="1" i="1" dirty="0">
                <a:solidFill>
                  <a:schemeClr val="bg1"/>
                </a:solidFill>
                <a:latin typeface="Segoe UI" panose="020B0502040204020203" pitchFamily="34" charset="0"/>
              </a:rPr>
              <a:t>FAMILY BUSINESS</a:t>
            </a:r>
            <a:r>
              <a:rPr lang="en-US" sz="1533" i="1" dirty="0">
                <a:solidFill>
                  <a:schemeClr val="bg1"/>
                </a:solidFill>
                <a:latin typeface="Segoe UI" panose="020B0502040204020203" pitchFamily="34" charset="0"/>
              </a:rPr>
              <a:t> </a:t>
            </a:r>
            <a:r>
              <a:rPr lang="en-US" sz="1533" dirty="0">
                <a:solidFill>
                  <a:schemeClr val="bg1"/>
                </a:solidFill>
                <a:latin typeface="Segoe UI" panose="020B0502040204020203" pitchFamily="34" charset="0"/>
              </a:rPr>
              <a:t>TRADITION.</a:t>
            </a:r>
          </a:p>
        </p:txBody>
      </p:sp>
      <p:sp>
        <p:nvSpPr>
          <p:cNvPr id="30" name="Rechteck 29">
            <a:extLst>
              <a:ext uri="{FF2B5EF4-FFF2-40B4-BE49-F238E27FC236}">
                <a16:creationId xmlns:a16="http://schemas.microsoft.com/office/drawing/2014/main" id="{B96F9549-941F-4DCC-9A94-EE2FCBDA0564}"/>
              </a:ext>
            </a:extLst>
          </p:cNvPr>
          <p:cNvSpPr/>
          <p:nvPr/>
        </p:nvSpPr>
        <p:spPr bwMode="gray">
          <a:xfrm>
            <a:off x="407872" y="1995118"/>
            <a:ext cx="1726667" cy="322779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/>
          <a:lstStyle/>
          <a:p>
            <a:pPr>
              <a:lnSpc>
                <a:spcPct val="90000"/>
              </a:lnSpc>
            </a:pPr>
            <a:r>
              <a:rPr lang="en-US" sz="2399" b="1" i="1" cap="all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PURPOSE</a:t>
            </a:r>
          </a:p>
        </p:txBody>
      </p:sp>
      <p:sp>
        <p:nvSpPr>
          <p:cNvPr id="31" name="Rechteck 30">
            <a:extLst>
              <a:ext uri="{FF2B5EF4-FFF2-40B4-BE49-F238E27FC236}">
                <a16:creationId xmlns:a16="http://schemas.microsoft.com/office/drawing/2014/main" id="{F1436EE9-BC21-4F20-97EF-95435C57DF63}"/>
              </a:ext>
            </a:extLst>
          </p:cNvPr>
          <p:cNvSpPr/>
          <p:nvPr/>
        </p:nvSpPr>
        <p:spPr bwMode="gray">
          <a:xfrm>
            <a:off x="401807" y="3772993"/>
            <a:ext cx="1726667" cy="322779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/>
          <a:lstStyle/>
          <a:p>
            <a:pPr>
              <a:lnSpc>
                <a:spcPct val="90000"/>
              </a:lnSpc>
            </a:pPr>
            <a:r>
              <a:rPr lang="en-US" sz="2399" b="1" i="1" cap="all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VALUES</a:t>
            </a:r>
          </a:p>
        </p:txBody>
      </p:sp>
      <p:sp>
        <p:nvSpPr>
          <p:cNvPr id="32" name="Rechteck 31">
            <a:extLst>
              <a:ext uri="{FF2B5EF4-FFF2-40B4-BE49-F238E27FC236}">
                <a16:creationId xmlns:a16="http://schemas.microsoft.com/office/drawing/2014/main" id="{DC8C2AF9-6BA1-42CC-9EA4-D569722DBF1B}"/>
              </a:ext>
            </a:extLst>
          </p:cNvPr>
          <p:cNvSpPr/>
          <p:nvPr/>
        </p:nvSpPr>
        <p:spPr bwMode="gray">
          <a:xfrm>
            <a:off x="2716950" y="1999976"/>
            <a:ext cx="9067179" cy="322779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/>
          <a:lstStyle/>
          <a:p>
            <a:pPr>
              <a:lnSpc>
                <a:spcPct val="90000"/>
              </a:lnSpc>
            </a:pPr>
            <a:r>
              <a:rPr lang="de-DE" sz="2399" dirty="0">
                <a:solidFill>
                  <a:schemeClr val="bg1"/>
                </a:solidFill>
              </a:rPr>
              <a:t>PIONEERS AT HEART FOR THE GOOD OF GENERATIONS</a:t>
            </a:r>
          </a:p>
        </p:txBody>
      </p:sp>
      <p:sp>
        <p:nvSpPr>
          <p:cNvPr id="33" name="Rechteck 32">
            <a:extLst>
              <a:ext uri="{FF2B5EF4-FFF2-40B4-BE49-F238E27FC236}">
                <a16:creationId xmlns:a16="http://schemas.microsoft.com/office/drawing/2014/main" id="{000F39E0-C6E5-48BF-AB96-94BE35EF40CB}"/>
              </a:ext>
            </a:extLst>
          </p:cNvPr>
          <p:cNvSpPr/>
          <p:nvPr/>
        </p:nvSpPr>
        <p:spPr bwMode="gray">
          <a:xfrm>
            <a:off x="398031" y="2896228"/>
            <a:ext cx="1726667" cy="322779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/>
          <a:lstStyle/>
          <a:p>
            <a:pPr>
              <a:lnSpc>
                <a:spcPct val="90000"/>
              </a:lnSpc>
            </a:pPr>
            <a:r>
              <a:rPr lang="en-US" sz="2399" b="1" i="1" cap="all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VISION</a:t>
            </a:r>
          </a:p>
        </p:txBody>
      </p:sp>
      <p:sp>
        <p:nvSpPr>
          <p:cNvPr id="34" name="Rechteck 33">
            <a:extLst>
              <a:ext uri="{FF2B5EF4-FFF2-40B4-BE49-F238E27FC236}">
                <a16:creationId xmlns:a16="http://schemas.microsoft.com/office/drawing/2014/main" id="{AE608D57-245E-436E-84C2-27F03788A8CC}"/>
              </a:ext>
            </a:extLst>
          </p:cNvPr>
          <p:cNvSpPr/>
          <p:nvPr/>
        </p:nvSpPr>
        <p:spPr bwMode="gray">
          <a:xfrm>
            <a:off x="2716523" y="2901086"/>
            <a:ext cx="9071553" cy="65369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/>
          <a:lstStyle/>
          <a:p>
            <a:pPr>
              <a:lnSpc>
                <a:spcPct val="90000"/>
              </a:lnSpc>
            </a:pPr>
            <a:r>
              <a:rPr lang="de-DE" sz="2399" dirty="0">
                <a:solidFill>
                  <a:schemeClr val="bg1"/>
                </a:solidFill>
              </a:rPr>
              <a:t>WIN THE 20S BY OUTPERFORMING THE MARKETS </a:t>
            </a:r>
            <a:br>
              <a:rPr lang="de-DE" sz="2399" dirty="0">
                <a:solidFill>
                  <a:schemeClr val="bg1"/>
                </a:solidFill>
              </a:rPr>
            </a:br>
            <a:r>
              <a:rPr lang="de-DE" sz="2399" dirty="0">
                <a:solidFill>
                  <a:schemeClr val="bg1"/>
                </a:solidFill>
              </a:rPr>
              <a:t>THROUGH INNOVATIVE AND SUSTAINABLE SOLUTIONS</a:t>
            </a:r>
          </a:p>
        </p:txBody>
      </p:sp>
    </p:spTree>
    <p:extLst>
      <p:ext uri="{BB962C8B-B14F-4D97-AF65-F5344CB8AC3E}">
        <p14:creationId xmlns:p14="http://schemas.microsoft.com/office/powerpoint/2010/main" val="242871706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kt 4" hidden="1">
            <a:extLst>
              <a:ext uri="{FF2B5EF4-FFF2-40B4-BE49-F238E27FC236}">
                <a16:creationId xmlns:a16="http://schemas.microsoft.com/office/drawing/2014/main" id="{A2171B84-F6B6-416F-9577-146C417E03A0}"/>
              </a:ext>
            </a:extLst>
          </p:cNvPr>
          <p:cNvGraphicFramePr>
            <a:graphicFrameLocks noChangeAspect="1"/>
          </p:cNvGraphicFramePr>
          <p:nvPr>
            <p:custDataLst>
              <p:tags r:id="rId1"/>
            </p:custDataLst>
          </p:nvPr>
        </p:nvGraphicFramePr>
        <p:xfrm>
          <a:off x="3997" y="2116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4" imgW="306" imgH="306" progId="TCLayout.ActiveDocument.1">
                  <p:embed/>
                </p:oleObj>
              </mc:Choice>
              <mc:Fallback>
                <p:oleObj name="think-cell Folie" r:id="rId4" imgW="306" imgH="306" progId="TCLayout.ActiveDocument.1">
                  <p:embed/>
                  <p:pic>
                    <p:nvPicPr>
                      <p:cNvPr id="5" name="Objekt 4" hidden="1">
                        <a:extLst>
                          <a:ext uri="{FF2B5EF4-FFF2-40B4-BE49-F238E27FC236}">
                            <a16:creationId xmlns:a16="http://schemas.microsoft.com/office/drawing/2014/main" id="{A2171B84-F6B6-416F-9577-146C417E03A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3997" y="2116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4C26CE7-9855-445A-8760-05CFB767DE9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4413C03-D129-4B04-B289-283874789DC0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D198008-6220-4F8E-AA87-B0C1D74CB1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4982" y="404158"/>
            <a:ext cx="10735888" cy="820484"/>
          </a:xfrm>
        </p:spPr>
        <p:txBody>
          <a:bodyPr vert="horz"/>
          <a:lstStyle/>
          <a:p>
            <a:r>
              <a:rPr lang="en-US"/>
              <a:t>OUR strategic AGENDA FOR </a:t>
            </a:r>
            <a:r>
              <a:rPr lang="en-US" b="1"/>
              <a:t>PURPOSEFUL GROWTH</a:t>
            </a:r>
          </a:p>
        </p:txBody>
      </p:sp>
      <p:sp>
        <p:nvSpPr>
          <p:cNvPr id="11" name="Rechteck 10">
            <a:extLst>
              <a:ext uri="{FF2B5EF4-FFF2-40B4-BE49-F238E27FC236}">
                <a16:creationId xmlns:a16="http://schemas.microsoft.com/office/drawing/2014/main" id="{2BF33D3D-5243-4A04-A2BF-DD2693849105}"/>
              </a:ext>
            </a:extLst>
          </p:cNvPr>
          <p:cNvSpPr/>
          <p:nvPr/>
        </p:nvSpPr>
        <p:spPr>
          <a:xfrm>
            <a:off x="401808" y="1989053"/>
            <a:ext cx="2691569" cy="2086389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WINNING</a:t>
            </a:r>
          </a:p>
          <a:p>
            <a:pPr algn="ctr">
              <a:lnSpc>
                <a:spcPct val="90000"/>
              </a:lnSpc>
            </a:pP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PORTFOLIO</a:t>
            </a:r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D9EF590B-BD21-45DA-AE4D-70BB73A0EDBB}"/>
              </a:ext>
            </a:extLst>
          </p:cNvPr>
          <p:cNvSpPr/>
          <p:nvPr/>
        </p:nvSpPr>
        <p:spPr>
          <a:xfrm>
            <a:off x="3296515" y="1989053"/>
            <a:ext cx="5592623" cy="2086389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335927" rIns="143956" bIns="95970" rtlCol="0" anchor="t"/>
          <a:lstStyle/>
          <a:p>
            <a:pPr algn="ctr">
              <a:lnSpc>
                <a:spcPct val="90000"/>
              </a:lnSpc>
            </a:pP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Competitive </a:t>
            </a: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EDGE</a:t>
            </a: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 </a:t>
            </a:r>
            <a:endParaRPr lang="en-US" sz="2399" b="1" i="1" cap="all">
              <a:solidFill>
                <a:schemeClr val="bg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13" name="Rechteck 12">
            <a:extLst>
              <a:ext uri="{FF2B5EF4-FFF2-40B4-BE49-F238E27FC236}">
                <a16:creationId xmlns:a16="http://schemas.microsoft.com/office/drawing/2014/main" id="{FE6FF3AF-9A35-4507-88CA-6DCA76049401}"/>
              </a:ext>
            </a:extLst>
          </p:cNvPr>
          <p:cNvSpPr/>
          <p:nvPr/>
        </p:nvSpPr>
        <p:spPr>
          <a:xfrm>
            <a:off x="9092275" y="1989053"/>
            <a:ext cx="2691569" cy="2086389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FUTURE-READY </a:t>
            </a:r>
          </a:p>
          <a:p>
            <a:pPr algn="ctr">
              <a:lnSpc>
                <a:spcPct val="90000"/>
              </a:lnSpc>
            </a:pP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OPERATING MODELS</a:t>
            </a:r>
          </a:p>
        </p:txBody>
      </p:sp>
      <p:sp>
        <p:nvSpPr>
          <p:cNvPr id="14" name="Rechteck 13">
            <a:extLst>
              <a:ext uri="{FF2B5EF4-FFF2-40B4-BE49-F238E27FC236}">
                <a16:creationId xmlns:a16="http://schemas.microsoft.com/office/drawing/2014/main" id="{B25F4AC5-CCD4-416F-86E1-D9C6A975E31B}"/>
              </a:ext>
            </a:extLst>
          </p:cNvPr>
          <p:cNvSpPr/>
          <p:nvPr/>
        </p:nvSpPr>
        <p:spPr>
          <a:xfrm>
            <a:off x="401808" y="4305504"/>
            <a:ext cx="11386268" cy="925282"/>
          </a:xfrm>
          <a:prstGeom prst="rect">
            <a:avLst/>
          </a:prstGeom>
          <a:noFill/>
          <a:ln w="127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Collaborative</a:t>
            </a: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 culture </a:t>
            </a: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&amp;</a:t>
            </a: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 </a:t>
            </a:r>
          </a:p>
          <a:p>
            <a:pPr algn="ctr">
              <a:lnSpc>
                <a:spcPct val="90000"/>
              </a:lnSpc>
            </a:pPr>
            <a:r>
              <a:rPr lang="en-US" sz="2399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empowered</a:t>
            </a:r>
            <a:r>
              <a:rPr lang="en-US" sz="2399" b="1" i="1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 people</a:t>
            </a:r>
          </a:p>
        </p:txBody>
      </p:sp>
      <p:sp>
        <p:nvSpPr>
          <p:cNvPr id="15" name="Rechteck 14">
            <a:extLst>
              <a:ext uri="{FF2B5EF4-FFF2-40B4-BE49-F238E27FC236}">
                <a16:creationId xmlns:a16="http://schemas.microsoft.com/office/drawing/2014/main" id="{A4374EFD-B0F5-4B3E-8D09-73DA2813455B}"/>
              </a:ext>
            </a:extLst>
          </p:cNvPr>
          <p:cNvSpPr/>
          <p:nvPr/>
        </p:nvSpPr>
        <p:spPr>
          <a:xfrm>
            <a:off x="3296515" y="2920099"/>
            <a:ext cx="1730898" cy="11553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1333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Innovation</a:t>
            </a:r>
          </a:p>
        </p:txBody>
      </p:sp>
      <p:sp>
        <p:nvSpPr>
          <p:cNvPr id="16" name="Rechteck 15">
            <a:extLst>
              <a:ext uri="{FF2B5EF4-FFF2-40B4-BE49-F238E27FC236}">
                <a16:creationId xmlns:a16="http://schemas.microsoft.com/office/drawing/2014/main" id="{0E83C83D-D933-4482-AFB2-497AF0ABCD36}"/>
              </a:ext>
            </a:extLst>
          </p:cNvPr>
          <p:cNvSpPr/>
          <p:nvPr/>
        </p:nvSpPr>
        <p:spPr>
          <a:xfrm>
            <a:off x="5027414" y="2920099"/>
            <a:ext cx="2135057" cy="11553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1333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Sustainability</a:t>
            </a:r>
          </a:p>
        </p:txBody>
      </p:sp>
      <p:sp>
        <p:nvSpPr>
          <p:cNvPr id="17" name="Rechteck 16">
            <a:extLst>
              <a:ext uri="{FF2B5EF4-FFF2-40B4-BE49-F238E27FC236}">
                <a16:creationId xmlns:a16="http://schemas.microsoft.com/office/drawing/2014/main" id="{02726C56-9712-4926-B266-E047BD00E66E}"/>
              </a:ext>
            </a:extLst>
          </p:cNvPr>
          <p:cNvSpPr/>
          <p:nvPr/>
        </p:nvSpPr>
        <p:spPr>
          <a:xfrm>
            <a:off x="7162471" y="2920099"/>
            <a:ext cx="1726667" cy="115534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3956" tIns="95970" rIns="143956" bIns="95970" rtlCol="0" anchor="ctr"/>
          <a:lstStyle/>
          <a:p>
            <a:pPr algn="ctr">
              <a:lnSpc>
                <a:spcPct val="90000"/>
              </a:lnSpc>
            </a:pPr>
            <a:r>
              <a:rPr lang="en-US" sz="1333" cap="all">
                <a:solidFill>
                  <a:schemeClr val="bg1"/>
                </a:solidFill>
                <a:latin typeface="+mj-lt"/>
                <a:ea typeface="+mj-ea"/>
                <a:cs typeface="+mj-cs"/>
              </a:rPr>
              <a:t>Digitalization</a:t>
            </a:r>
          </a:p>
        </p:txBody>
      </p:sp>
      <p:cxnSp>
        <p:nvCxnSpPr>
          <p:cNvPr id="19" name="Gerader Verbinder 18">
            <a:extLst>
              <a:ext uri="{FF2B5EF4-FFF2-40B4-BE49-F238E27FC236}">
                <a16:creationId xmlns:a16="http://schemas.microsoft.com/office/drawing/2014/main" id="{8CABDFAA-5699-4F26-83BF-5DAEB37B4D40}"/>
              </a:ext>
            </a:extLst>
          </p:cNvPr>
          <p:cNvCxnSpPr/>
          <p:nvPr/>
        </p:nvCxnSpPr>
        <p:spPr>
          <a:xfrm>
            <a:off x="5027414" y="3087687"/>
            <a:ext cx="0" cy="792235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Gerader Verbinder 19">
            <a:extLst>
              <a:ext uri="{FF2B5EF4-FFF2-40B4-BE49-F238E27FC236}">
                <a16:creationId xmlns:a16="http://schemas.microsoft.com/office/drawing/2014/main" id="{66869DA5-C5C8-4419-9835-8E03AC974F00}"/>
              </a:ext>
            </a:extLst>
          </p:cNvPr>
          <p:cNvCxnSpPr/>
          <p:nvPr/>
        </p:nvCxnSpPr>
        <p:spPr>
          <a:xfrm>
            <a:off x="7162471" y="3087687"/>
            <a:ext cx="0" cy="792235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555714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8286BCBC-21AC-4CC2-B3CC-DC158395CAD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 bwMode="gray"/>
        <p:txBody>
          <a:bodyPr/>
          <a:lstStyle/>
          <a:p>
            <a:pPr defTabSz="609402">
              <a:defRPr/>
            </a:pPr>
            <a:fld id="{54413C03-D129-4B04-B289-283874789DC0}" type="slidenum">
              <a:rPr lang="en-US">
                <a:solidFill>
                  <a:srgbClr val="E1000F"/>
                </a:solidFill>
                <a:latin typeface="Segoe UI"/>
              </a:rPr>
              <a:pPr defTabSz="609402">
                <a:defRPr/>
              </a:pPr>
              <a:t>4</a:t>
            </a:fld>
            <a:endParaRPr lang="en-US">
              <a:solidFill>
                <a:srgbClr val="E1000F"/>
              </a:solidFill>
              <a:latin typeface="Segoe UI"/>
            </a:endParaRP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47426648-E018-4997-B900-299E82BAAAC9}"/>
              </a:ext>
            </a:extLst>
          </p:cNvPr>
          <p:cNvSpPr>
            <a:spLocks noGrp="1"/>
          </p:cNvSpPr>
          <p:nvPr>
            <p:ph type="title"/>
          </p:nvPr>
        </p:nvSpPr>
        <p:spPr bwMode="gray"/>
        <p:txBody>
          <a:bodyPr/>
          <a:lstStyle/>
          <a:p>
            <a:r>
              <a:rPr lang="en-US" b="1" dirty="0"/>
              <a:t>Henkel India At a glance</a:t>
            </a:r>
            <a:br>
              <a:rPr lang="en-US" dirty="0"/>
            </a:br>
            <a:endParaRPr lang="en-US" dirty="0"/>
          </a:p>
        </p:txBody>
      </p:sp>
      <p:sp>
        <p:nvSpPr>
          <p:cNvPr id="6" name="Rechteck 16">
            <a:extLst>
              <a:ext uri="{FF2B5EF4-FFF2-40B4-BE49-F238E27FC236}">
                <a16:creationId xmlns:a16="http://schemas.microsoft.com/office/drawing/2014/main" id="{5A507467-93FD-8C49-CFD4-88AD836432D0}"/>
              </a:ext>
            </a:extLst>
          </p:cNvPr>
          <p:cNvSpPr/>
          <p:nvPr/>
        </p:nvSpPr>
        <p:spPr bwMode="gray">
          <a:xfrm>
            <a:off x="4164109" y="1908803"/>
            <a:ext cx="3460730" cy="1823207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3956" tIns="95970" rIns="143956" bIns="95970" rtlCol="0" anchor="t">
            <a:noAutofit/>
          </a:bodyPr>
          <a:lstStyle/>
          <a:p>
            <a:pPr defTabSz="609402">
              <a:lnSpc>
                <a:spcPct val="113000"/>
              </a:lnSpc>
              <a:spcAft>
                <a:spcPts val="1599"/>
              </a:spcAft>
              <a:defRPr/>
            </a:pPr>
            <a:r>
              <a:rPr lang="en-US" sz="3732" dirty="0">
                <a:solidFill>
                  <a:prstClr val="black"/>
                </a:solidFill>
                <a:latin typeface="Segoe UI"/>
              </a:rPr>
              <a:t>2 </a:t>
            </a:r>
            <a:r>
              <a:rPr lang="en-US" sz="1599" b="1" dirty="0">
                <a:solidFill>
                  <a:srgbClr val="E1000F"/>
                </a:solidFill>
                <a:latin typeface="Segoe UI"/>
              </a:rPr>
              <a:t>Legal entities</a:t>
            </a:r>
            <a:br>
              <a:rPr lang="en-US" sz="3732" dirty="0">
                <a:solidFill>
                  <a:prstClr val="black"/>
                </a:solidFill>
                <a:latin typeface="Segoe UI"/>
              </a:rPr>
            </a:br>
            <a:r>
              <a:rPr lang="en-US" sz="1599" dirty="0">
                <a:solidFill>
                  <a:prstClr val="black"/>
                </a:solidFill>
                <a:latin typeface="Segoe UI"/>
              </a:rPr>
              <a:t>Henkel Adhesives Technologies India Pvt. Ltd. and</a:t>
            </a:r>
            <a:br>
              <a:rPr lang="en-US" sz="1599" dirty="0">
                <a:solidFill>
                  <a:prstClr val="black"/>
                </a:solidFill>
                <a:latin typeface="Segoe UI"/>
              </a:rPr>
            </a:br>
            <a:r>
              <a:rPr lang="en-US" sz="1599" dirty="0">
                <a:solidFill>
                  <a:prstClr val="black"/>
                </a:solidFill>
                <a:latin typeface="Segoe UI"/>
              </a:rPr>
              <a:t>Henkel Anand India Pvt Ltd.</a:t>
            </a:r>
          </a:p>
        </p:txBody>
      </p:sp>
      <p:sp>
        <p:nvSpPr>
          <p:cNvPr id="9" name="Rechteck 22">
            <a:extLst>
              <a:ext uri="{FF2B5EF4-FFF2-40B4-BE49-F238E27FC236}">
                <a16:creationId xmlns:a16="http://schemas.microsoft.com/office/drawing/2014/main" id="{4EE1D60E-CAF6-5CB1-9E86-2C0BE23B788F}"/>
              </a:ext>
            </a:extLst>
          </p:cNvPr>
          <p:cNvSpPr/>
          <p:nvPr/>
        </p:nvSpPr>
        <p:spPr bwMode="gray">
          <a:xfrm>
            <a:off x="7916859" y="4015369"/>
            <a:ext cx="3460730" cy="182276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3956" tIns="95970" rIns="143956" bIns="95970" rtlCol="0" anchor="t">
            <a:noAutofit/>
          </a:bodyPr>
          <a:lstStyle/>
          <a:p>
            <a:pPr defTabSz="609402">
              <a:lnSpc>
                <a:spcPct val="113000"/>
              </a:lnSpc>
              <a:spcAft>
                <a:spcPts val="1599"/>
              </a:spcAft>
              <a:defRPr/>
            </a:pPr>
            <a:r>
              <a:rPr lang="en-US" sz="3732" dirty="0">
                <a:solidFill>
                  <a:prstClr val="black"/>
                </a:solidFill>
                <a:latin typeface="Segoe UI"/>
              </a:rPr>
              <a:t>1334</a:t>
            </a:r>
            <a:r>
              <a:rPr lang="en-US" sz="1599" b="1" dirty="0">
                <a:solidFill>
                  <a:srgbClr val="E1000F"/>
                </a:solidFill>
                <a:latin typeface="Segoe UI"/>
              </a:rPr>
              <a:t> Employees</a:t>
            </a:r>
            <a:br>
              <a:rPr lang="en-US" sz="1599" b="1" dirty="0">
                <a:solidFill>
                  <a:srgbClr val="E1000F"/>
                </a:solidFill>
                <a:latin typeface="Segoe UI"/>
              </a:rPr>
            </a:br>
            <a:r>
              <a:rPr lang="en-US" sz="1599" dirty="0">
                <a:solidFill>
                  <a:prstClr val="black"/>
                </a:solidFill>
                <a:latin typeface="Segoe UI"/>
              </a:rPr>
              <a:t>Blue collars  240 and White collars 1094</a:t>
            </a:r>
            <a:br>
              <a:rPr lang="en-US" sz="1599" dirty="0">
                <a:solidFill>
                  <a:prstClr val="black"/>
                </a:solidFill>
                <a:latin typeface="Segoe UI"/>
              </a:rPr>
            </a:br>
            <a:endParaRPr lang="en-US" sz="1599" dirty="0">
              <a:solidFill>
                <a:prstClr val="black"/>
              </a:solidFill>
              <a:latin typeface="Segoe UI"/>
            </a:endParaRPr>
          </a:p>
        </p:txBody>
      </p:sp>
      <p:sp>
        <p:nvSpPr>
          <p:cNvPr id="10" name="Rechteck 23">
            <a:extLst>
              <a:ext uri="{FF2B5EF4-FFF2-40B4-BE49-F238E27FC236}">
                <a16:creationId xmlns:a16="http://schemas.microsoft.com/office/drawing/2014/main" id="{9A213BC8-11D3-FC12-ACF3-ED90C9C15579}"/>
              </a:ext>
            </a:extLst>
          </p:cNvPr>
          <p:cNvSpPr/>
          <p:nvPr/>
        </p:nvSpPr>
        <p:spPr bwMode="gray">
          <a:xfrm>
            <a:off x="4164110" y="3994517"/>
            <a:ext cx="3460730" cy="182276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3956" tIns="95970" rIns="143956" bIns="95970" rtlCol="0" anchor="t">
            <a:noAutofit/>
          </a:bodyPr>
          <a:lstStyle/>
          <a:p>
            <a:pPr defTabSz="609402">
              <a:lnSpc>
                <a:spcPct val="113000"/>
              </a:lnSpc>
              <a:spcAft>
                <a:spcPts val="1599"/>
              </a:spcAft>
              <a:defRPr/>
            </a:pPr>
            <a:r>
              <a:rPr lang="en-US" sz="3732" dirty="0">
                <a:solidFill>
                  <a:prstClr val="black"/>
                </a:solidFill>
                <a:latin typeface="Segoe UI"/>
              </a:rPr>
              <a:t>21 </a:t>
            </a:r>
            <a:r>
              <a:rPr lang="en-US" sz="1599" b="1" dirty="0">
                <a:solidFill>
                  <a:srgbClr val="E1000F"/>
                </a:solidFill>
                <a:latin typeface="Segoe UI"/>
              </a:rPr>
              <a:t>Locations</a:t>
            </a:r>
            <a:br>
              <a:rPr lang="en-US" sz="1599" b="1" dirty="0">
                <a:solidFill>
                  <a:srgbClr val="E1000F"/>
                </a:solidFill>
                <a:latin typeface="Segoe UI"/>
              </a:rPr>
            </a:br>
            <a:br>
              <a:rPr lang="en-US" sz="1599" dirty="0">
                <a:solidFill>
                  <a:prstClr val="black"/>
                </a:solidFill>
                <a:latin typeface="Segoe UI"/>
              </a:rPr>
            </a:br>
            <a:br>
              <a:rPr lang="en-US" sz="1599" dirty="0">
                <a:solidFill>
                  <a:prstClr val="black"/>
                </a:solidFill>
                <a:latin typeface="Segoe UI"/>
              </a:rPr>
            </a:br>
            <a:endParaRPr lang="en-US" sz="1599" b="1" dirty="0">
              <a:solidFill>
                <a:srgbClr val="E1000F"/>
              </a:solidFill>
              <a:latin typeface="Segoe UI"/>
            </a:endParaRPr>
          </a:p>
        </p:txBody>
      </p:sp>
      <p:sp>
        <p:nvSpPr>
          <p:cNvPr id="12" name="Rechteck 16">
            <a:extLst>
              <a:ext uri="{FF2B5EF4-FFF2-40B4-BE49-F238E27FC236}">
                <a16:creationId xmlns:a16="http://schemas.microsoft.com/office/drawing/2014/main" id="{2E749454-592C-91B4-EF74-29709DEBD37A}"/>
              </a:ext>
            </a:extLst>
          </p:cNvPr>
          <p:cNvSpPr/>
          <p:nvPr/>
        </p:nvSpPr>
        <p:spPr bwMode="gray">
          <a:xfrm>
            <a:off x="7916859" y="1908803"/>
            <a:ext cx="3460730" cy="1823207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3956" tIns="95970" rIns="143956" bIns="95970" rtlCol="0" anchor="t">
            <a:noAutofit/>
          </a:bodyPr>
          <a:lstStyle/>
          <a:p>
            <a:pPr defTabSz="609402">
              <a:lnSpc>
                <a:spcPct val="113000"/>
              </a:lnSpc>
              <a:spcAft>
                <a:spcPts val="1599"/>
              </a:spcAft>
              <a:defRPr/>
            </a:pPr>
            <a:r>
              <a:rPr lang="en-US" sz="3732" dirty="0">
                <a:solidFill>
                  <a:prstClr val="black"/>
                </a:solidFill>
                <a:latin typeface="Segoe UI"/>
              </a:rPr>
              <a:t>2 </a:t>
            </a:r>
            <a:r>
              <a:rPr lang="en-US" sz="1599" b="1" dirty="0">
                <a:solidFill>
                  <a:srgbClr val="E1000F"/>
                </a:solidFill>
                <a:latin typeface="Segoe UI"/>
              </a:rPr>
              <a:t>BUs</a:t>
            </a:r>
            <a:br>
              <a:rPr lang="en-US" sz="3732" dirty="0">
                <a:solidFill>
                  <a:prstClr val="black"/>
                </a:solidFill>
                <a:latin typeface="Segoe UI"/>
              </a:rPr>
            </a:br>
            <a:r>
              <a:rPr lang="en-US" sz="1599" dirty="0">
                <a:solidFill>
                  <a:prstClr val="black"/>
                </a:solidFill>
                <a:latin typeface="Segoe UI"/>
              </a:rPr>
              <a:t>with 9 HAT and 2 HCB SBUs</a:t>
            </a:r>
          </a:p>
        </p:txBody>
      </p:sp>
      <p:sp>
        <p:nvSpPr>
          <p:cNvPr id="2" name="Rechteck 22">
            <a:extLst>
              <a:ext uri="{FF2B5EF4-FFF2-40B4-BE49-F238E27FC236}">
                <a16:creationId xmlns:a16="http://schemas.microsoft.com/office/drawing/2014/main" id="{833AE256-B3AE-E8DB-206C-145928B2029C}"/>
              </a:ext>
            </a:extLst>
          </p:cNvPr>
          <p:cNvSpPr/>
          <p:nvPr/>
        </p:nvSpPr>
        <p:spPr bwMode="gray">
          <a:xfrm>
            <a:off x="400051" y="1908803"/>
            <a:ext cx="3460730" cy="3929326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3956" tIns="95970" rIns="143956" bIns="95970" rtlCol="0" anchor="t">
            <a:noAutofit/>
          </a:bodyPr>
          <a:lstStyle/>
          <a:p>
            <a:pPr algn="l"/>
            <a:r>
              <a:rPr lang="en-US" sz="3732">
                <a:solidFill>
                  <a:prstClr val="black"/>
                </a:solidFill>
                <a:latin typeface="Segoe UI"/>
              </a:rPr>
              <a:t>1985</a:t>
            </a:r>
            <a:r>
              <a:rPr lang="en-US" sz="1599" b="1">
                <a:solidFill>
                  <a:srgbClr val="E1000F"/>
                </a:solidFill>
                <a:latin typeface="Segoe UI"/>
              </a:rPr>
              <a:t> Inception </a:t>
            </a:r>
            <a:r>
              <a:rPr lang="en-US" sz="1599" b="1" dirty="0">
                <a:solidFill>
                  <a:srgbClr val="E1000F"/>
                </a:solidFill>
                <a:latin typeface="Segoe UI"/>
              </a:rPr>
              <a:t>year</a:t>
            </a:r>
            <a:br>
              <a:rPr lang="en-US" sz="1599" b="1" dirty="0">
                <a:solidFill>
                  <a:srgbClr val="E1000F"/>
                </a:solidFill>
                <a:latin typeface="Segoe UI"/>
              </a:rPr>
            </a:br>
            <a:br>
              <a:rPr lang="en-US" sz="1599" b="1" dirty="0">
                <a:solidFill>
                  <a:srgbClr val="E1000F"/>
                </a:solidFill>
                <a:latin typeface="Segoe UI"/>
              </a:rPr>
            </a:br>
            <a:r>
              <a:rPr lang="en-US" sz="1599" dirty="0">
                <a:solidFill>
                  <a:prstClr val="black"/>
                </a:solidFill>
                <a:latin typeface="Segoe UI"/>
              </a:rPr>
              <a:t>In India, Henkel acquired the 40-percent stake of the US company Diamond Shamrock Chemicals Co in Diamond Shamrock (India) Ltd (organic specialty chemicals for the textile and leather industries as well as ion-exchanger resins). The company was renamed Henkel Chemicals (India) Ltd.</a:t>
            </a:r>
            <a:br>
              <a:rPr lang="en-US" sz="1599" dirty="0">
                <a:solidFill>
                  <a:prstClr val="black"/>
                </a:solidFill>
                <a:latin typeface="Segoe UI"/>
              </a:rPr>
            </a:br>
            <a:endParaRPr lang="en-US" sz="1599" dirty="0">
              <a:solidFill>
                <a:prstClr val="black"/>
              </a:solidFill>
              <a:latin typeface="Segoe UI"/>
            </a:endParaRPr>
          </a:p>
        </p:txBody>
      </p:sp>
    </p:spTree>
    <p:extLst>
      <p:ext uri="{BB962C8B-B14F-4D97-AF65-F5344CB8AC3E}">
        <p14:creationId xmlns:p14="http://schemas.microsoft.com/office/powerpoint/2010/main" val="427085007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>
            <a:extLst>
              <a:ext uri="{FF2B5EF4-FFF2-40B4-BE49-F238E27FC236}">
                <a16:creationId xmlns:a16="http://schemas.microsoft.com/office/drawing/2014/main" id="{18D15493-39CA-4AFD-80FA-5DBF63E2FE59}"/>
              </a:ext>
            </a:extLst>
          </p:cNvPr>
          <p:cNvSpPr/>
          <p:nvPr/>
        </p:nvSpPr>
        <p:spPr>
          <a:xfrm rot="10800000">
            <a:off x="4912892" y="3412520"/>
            <a:ext cx="2603672" cy="652463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85000">
                <a:schemeClr val="bg1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0000" tIns="144000" rIns="180000" bIns="144000" rtlCol="0" anchor="t"/>
          <a:lstStyle/>
          <a:p>
            <a:pPr algn="l"/>
            <a:endParaRPr lang="en-IN" sz="1200" err="1"/>
          </a:p>
        </p:txBody>
      </p:sp>
      <p:graphicFrame>
        <p:nvGraphicFramePr>
          <p:cNvPr id="4" name="Objekt 3" hidden="1">
            <a:extLst>
              <a:ext uri="{FF2B5EF4-FFF2-40B4-BE49-F238E27FC236}">
                <a16:creationId xmlns:a16="http://schemas.microsoft.com/office/drawing/2014/main" id="{5991E539-5EFE-4AED-872E-603B8D34AC88}"/>
              </a:ext>
            </a:extLst>
          </p:cNvPr>
          <p:cNvGraphicFramePr>
            <a:graphicFrameLocks noChangeAspect="1"/>
          </p:cNvGraphicFramePr>
          <p:nvPr>
            <p:custDataLst>
              <p:tags r:id="rId1"/>
            </p:custDataLst>
          </p:nvPr>
        </p:nvGraphicFramePr>
        <p:xfrm>
          <a:off x="3997" y="2116"/>
          <a:ext cx="2117" cy="21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4" imgW="306" imgH="306" progId="TCLayout.ActiveDocument.1">
                  <p:embed/>
                </p:oleObj>
              </mc:Choice>
              <mc:Fallback>
                <p:oleObj name="think-cell Folie" r:id="rId4" imgW="306" imgH="306" progId="TCLayout.ActiveDocument.1">
                  <p:embed/>
                  <p:pic>
                    <p:nvPicPr>
                      <p:cNvPr id="4" name="Objekt 3" hidden="1">
                        <a:extLst>
                          <a:ext uri="{FF2B5EF4-FFF2-40B4-BE49-F238E27FC236}">
                            <a16:creationId xmlns:a16="http://schemas.microsoft.com/office/drawing/2014/main" id="{5991E539-5EFE-4AED-872E-603B8D34AC8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3997" y="2116"/>
                        <a:ext cx="2117" cy="21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Foliennummernplatzhalter 1">
            <a:extLst>
              <a:ext uri="{FF2B5EF4-FFF2-40B4-BE49-F238E27FC236}">
                <a16:creationId xmlns:a16="http://schemas.microsoft.com/office/drawing/2014/main" id="{EDC0427A-C23D-481C-8E1B-1076EC28FDD3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marL="0" marR="0" lvl="0" indent="0" algn="l" defTabSz="60940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4413C03-D129-4B04-B289-283874789DC0}" type="slidenum">
              <a:rPr kumimoji="0" lang="en-US" sz="1066" b="0" i="0" u="none" strike="noStrike" kern="1200" cap="none" spc="0" normalizeH="0" baseline="0" noProof="0">
                <a:ln>
                  <a:noFill/>
                </a:ln>
                <a:solidFill>
                  <a:srgbClr val="E1000F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pPr marL="0" marR="0" lvl="0" indent="0" algn="l" defTabSz="60940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066" b="0" i="0" u="none" strike="noStrike" kern="1200" cap="none" spc="0" normalizeH="0" baseline="0" noProof="0">
              <a:ln>
                <a:noFill/>
              </a:ln>
              <a:solidFill>
                <a:srgbClr val="E1000F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FA00883F-F124-4187-9967-B03237F827E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pPr lvl="0"/>
            <a:r>
              <a:rPr lang="en-US" sz="1400"/>
              <a:t>Strong presence in the country</a:t>
            </a: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B0B1E615-E944-47CD-AC27-55B477280C41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9296400" y="856986"/>
            <a:ext cx="2493433" cy="5032275"/>
          </a:xfrm>
        </p:spPr>
        <p:txBody>
          <a:bodyPr wrap="square">
            <a:spAutoFit/>
          </a:bodyPr>
          <a:lstStyle/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HQ in Navi Mumbai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Global Technology Center in Bangalore 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4 Adhesive Manufacturing Sites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2 Adhesive Product Development Centers </a:t>
            </a:r>
          </a:p>
          <a:p>
            <a:pPr marL="627063" lvl="1" indent="-287338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in Pune for AP</a:t>
            </a:r>
          </a:p>
          <a:p>
            <a:pPr marL="627063" lvl="1" indent="-287338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in Thane 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Adhesives Service Center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Flexible Packaging Academy,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Customer Experience Center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2 Adhesive Application Centers</a:t>
            </a:r>
          </a:p>
          <a:p>
            <a:pPr marL="627063" lvl="1" indent="-287338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in Vellore for Sports &amp; Fashion business</a:t>
            </a:r>
          </a:p>
          <a:p>
            <a:pPr marL="627063" lvl="1" indent="-287338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1 in Chennai for the Electronics industry</a:t>
            </a:r>
          </a:p>
          <a:p>
            <a:pPr marL="344488" indent="-285750">
              <a:lnSpc>
                <a:spcPct val="150000"/>
              </a:lnSpc>
              <a:spcAft>
                <a:spcPts val="0"/>
              </a:spcAft>
            </a:pPr>
            <a:r>
              <a:rPr lang="en-US" sz="1200" dirty="0"/>
              <a:t>5 Schwarzkopf Academies​</a:t>
            </a:r>
          </a:p>
          <a:p>
            <a:pPr marL="344488" indent="-285750">
              <a:lnSpc>
                <a:spcPct val="150000"/>
              </a:lnSpc>
              <a:spcAft>
                <a:spcPts val="400"/>
              </a:spcAft>
            </a:pPr>
            <a:endParaRPr lang="en-US" dirty="0"/>
          </a:p>
        </p:txBody>
      </p:sp>
      <p:pic>
        <p:nvPicPr>
          <p:cNvPr id="14" name="Picture 13" descr="A map of india with different colored points&#10;&#10;AI-generated content may be incorrect.">
            <a:extLst>
              <a:ext uri="{FF2B5EF4-FFF2-40B4-BE49-F238E27FC236}">
                <a16:creationId xmlns:a16="http://schemas.microsoft.com/office/drawing/2014/main" id="{A0CFBBC2-5247-E862-9AA4-30352591930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051" y="1262807"/>
            <a:ext cx="8175566" cy="4598757"/>
          </a:xfrm>
          <a:prstGeom prst="rect">
            <a:avLst/>
          </a:prstGeom>
        </p:spPr>
      </p:pic>
      <p:sp>
        <p:nvSpPr>
          <p:cNvPr id="35" name="Titel 3">
            <a:extLst>
              <a:ext uri="{FF2B5EF4-FFF2-40B4-BE49-F238E27FC236}">
                <a16:creationId xmlns:a16="http://schemas.microsoft.com/office/drawing/2014/main" id="{F73D6154-F6A2-6A40-EC26-B7B3CBD331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3227" y="404158"/>
            <a:ext cx="5219651" cy="410369"/>
          </a:xfrm>
        </p:spPr>
        <p:txBody>
          <a:bodyPr vert="horz">
            <a:spAutoFit/>
          </a:bodyPr>
          <a:lstStyle/>
          <a:p>
            <a:r>
              <a:rPr lang="en-US" sz="3000" dirty="0">
                <a:solidFill>
                  <a:srgbClr val="E1000F"/>
                </a:solidFill>
              </a:rPr>
              <a:t>Henkel IN India</a:t>
            </a:r>
          </a:p>
        </p:txBody>
      </p:sp>
    </p:spTree>
    <p:extLst>
      <p:ext uri="{BB962C8B-B14F-4D97-AF65-F5344CB8AC3E}">
        <p14:creationId xmlns:p14="http://schemas.microsoft.com/office/powerpoint/2010/main" val="272407401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B40C630-C7AB-67C3-DE3F-F74FEC5C0B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hteck 20">
            <a:extLst>
              <a:ext uri="{FF2B5EF4-FFF2-40B4-BE49-F238E27FC236}">
                <a16:creationId xmlns:a16="http://schemas.microsoft.com/office/drawing/2014/main" id="{92333DCA-3489-81EE-E288-B38A16C2463D}"/>
              </a:ext>
            </a:extLst>
          </p:cNvPr>
          <p:cNvSpPr/>
          <p:nvPr/>
        </p:nvSpPr>
        <p:spPr>
          <a:xfrm>
            <a:off x="401809" y="4264412"/>
            <a:ext cx="11388382" cy="80421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39926" tIns="191941" rIns="239926" bIns="191941" rtlCol="0" anchor="t"/>
          <a:lstStyle/>
          <a:p>
            <a:pPr algn="l"/>
            <a:endParaRPr lang="de-DE" sz="1599" err="1"/>
          </a:p>
        </p:txBody>
      </p:sp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91596A19-8134-38EC-0778-46521086EB45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4413C03-D129-4B04-B289-283874789DC0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E6B5D679-49EA-2E94-A6FA-EEBBD7C663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4983" y="404158"/>
            <a:ext cx="11785137" cy="820484"/>
          </a:xfrm>
        </p:spPr>
        <p:txBody>
          <a:bodyPr/>
          <a:lstStyle/>
          <a:p>
            <a:r>
              <a:rPr lang="de-DE" b="1" dirty="0">
                <a:latin typeface="+mn-lt"/>
              </a:rPr>
              <a:t>leading positions </a:t>
            </a:r>
            <a:br>
              <a:rPr lang="de-DE" b="1" dirty="0">
                <a:latin typeface="+mn-lt"/>
              </a:rPr>
            </a:br>
            <a:r>
              <a:rPr lang="en-US" dirty="0">
                <a:latin typeface="+mn-lt"/>
              </a:rPr>
              <a:t>in both businesses</a:t>
            </a:r>
          </a:p>
        </p:txBody>
      </p:sp>
      <p:sp>
        <p:nvSpPr>
          <p:cNvPr id="15" name="Rechteck 7">
            <a:extLst>
              <a:ext uri="{FF2B5EF4-FFF2-40B4-BE49-F238E27FC236}">
                <a16:creationId xmlns:a16="http://schemas.microsoft.com/office/drawing/2014/main" id="{AC93BAB2-1597-9F85-03A0-0A592D138449}"/>
              </a:ext>
            </a:extLst>
          </p:cNvPr>
          <p:cNvSpPr/>
          <p:nvPr/>
        </p:nvSpPr>
        <p:spPr bwMode="auto">
          <a:xfrm>
            <a:off x="1340109" y="4507503"/>
            <a:ext cx="3781316" cy="318027"/>
          </a:xfrm>
          <a:prstGeom prst="rect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0" tIns="0" rIns="0" bIns="0" numCol="1" rtlCol="0" anchor="t" anchorCtr="0" compatLnSpc="1">
            <a:prstTxWarp prst="textNoShape">
              <a:avLst/>
            </a:prstTxWarp>
          </a:bodyPr>
          <a:lstStyle/>
          <a:p>
            <a:pPr algn="ctr">
              <a:lnSpc>
                <a:spcPct val="105000"/>
              </a:lnSpc>
              <a:buClr>
                <a:schemeClr val="tx2"/>
              </a:buClr>
              <a:buSzPct val="120000"/>
            </a:pPr>
            <a:r>
              <a:rPr lang="de-DE" sz="1866" dirty="0">
                <a:solidFill>
                  <a:schemeClr val="bg1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ADHESIVE TECHNOLOGIES</a:t>
            </a:r>
          </a:p>
          <a:p>
            <a:pPr algn="ctr" defTabSz="1218439">
              <a:lnSpc>
                <a:spcPct val="105000"/>
              </a:lnSpc>
              <a:buClr>
                <a:schemeClr val="tx2"/>
              </a:buClr>
              <a:buSzPct val="120000"/>
            </a:pPr>
            <a:endParaRPr lang="de-DE" sz="2133" dirty="0">
              <a:solidFill>
                <a:schemeClr val="bg1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17" name="Rechteck 7">
            <a:extLst>
              <a:ext uri="{FF2B5EF4-FFF2-40B4-BE49-F238E27FC236}">
                <a16:creationId xmlns:a16="http://schemas.microsoft.com/office/drawing/2014/main" id="{54037D22-5C1F-4EC0-474B-A94BFD77FFF5}"/>
              </a:ext>
            </a:extLst>
          </p:cNvPr>
          <p:cNvSpPr/>
          <p:nvPr/>
        </p:nvSpPr>
        <p:spPr bwMode="auto">
          <a:xfrm>
            <a:off x="7070577" y="4507503"/>
            <a:ext cx="4010469" cy="318027"/>
          </a:xfrm>
          <a:prstGeom prst="rect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0" tIns="0" rIns="0" bIns="0" numCol="1" rtlCol="0" anchor="t" anchorCtr="0" compatLnSpc="1">
            <a:prstTxWarp prst="textNoShape">
              <a:avLst/>
            </a:prstTxWarp>
          </a:bodyPr>
          <a:lstStyle/>
          <a:p>
            <a:pPr algn="ctr">
              <a:lnSpc>
                <a:spcPct val="105000"/>
              </a:lnSpc>
              <a:buClr>
                <a:schemeClr val="tx2"/>
              </a:buClr>
              <a:buSzPct val="120000"/>
            </a:pPr>
            <a:r>
              <a:rPr lang="de-DE" sz="1866" dirty="0">
                <a:solidFill>
                  <a:schemeClr val="bg1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CONSUMER BRANDS – Hair category</a:t>
            </a:r>
          </a:p>
          <a:p>
            <a:pPr algn="ctr" defTabSz="1218439">
              <a:lnSpc>
                <a:spcPct val="105000"/>
              </a:lnSpc>
              <a:buClr>
                <a:schemeClr val="tx2"/>
              </a:buClr>
              <a:buSzPct val="120000"/>
            </a:pPr>
            <a:endParaRPr lang="de-DE" sz="2133" dirty="0">
              <a:solidFill>
                <a:schemeClr val="bg1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pic>
        <p:nvPicPr>
          <p:cNvPr id="18" name="Picture 19">
            <a:extLst>
              <a:ext uri="{FF2B5EF4-FFF2-40B4-BE49-F238E27FC236}">
                <a16:creationId xmlns:a16="http://schemas.microsoft.com/office/drawing/2014/main" id="{A6602191-50B7-02D3-D189-DD69F101352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50926" y="5318659"/>
            <a:ext cx="3959682" cy="436966"/>
          </a:xfrm>
          <a:prstGeom prst="rect">
            <a:avLst/>
          </a:prstGeom>
        </p:spPr>
      </p:pic>
      <p:pic>
        <p:nvPicPr>
          <p:cNvPr id="6" name="Picture 5" descr="A blue liquid dripping on a bolt&#10;&#10;Description automatically generated">
            <a:extLst>
              <a:ext uri="{FF2B5EF4-FFF2-40B4-BE49-F238E27FC236}">
                <a16:creationId xmlns:a16="http://schemas.microsoft.com/office/drawing/2014/main" id="{D4DBE48C-9058-F469-46FD-7A0CE4899A1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61" b="33112"/>
          <a:stretch/>
        </p:blipFill>
        <p:spPr>
          <a:xfrm>
            <a:off x="404067" y="1543280"/>
            <a:ext cx="5691934" cy="272113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8386E7B-AAB9-8281-0E22-E3713BAA83E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918445" y="5931665"/>
            <a:ext cx="910246" cy="182772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8078904F-C5F0-1313-DBFE-AF4E9559E17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340465" y="5921097"/>
            <a:ext cx="910246" cy="203908"/>
          </a:xfrm>
          <a:prstGeom prst="rect">
            <a:avLst/>
          </a:prstGeom>
        </p:spPr>
      </p:pic>
      <p:pic>
        <p:nvPicPr>
          <p:cNvPr id="16" name="Picture 15" descr="A person with long hair&#10;&#10;Description automatically generated">
            <a:extLst>
              <a:ext uri="{FF2B5EF4-FFF2-40B4-BE49-F238E27FC236}">
                <a16:creationId xmlns:a16="http://schemas.microsoft.com/office/drawing/2014/main" id="{5731F9B5-AE81-9560-CDA2-77A18BFF53D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5594" y="1559409"/>
            <a:ext cx="5691934" cy="2712027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1E831DBB-5F89-6FFB-A07C-2F9A6D9E06E8}"/>
              </a:ext>
            </a:extLst>
          </p:cNvPr>
          <p:cNvGrpSpPr/>
          <p:nvPr/>
        </p:nvGrpSpPr>
        <p:grpSpPr>
          <a:xfrm>
            <a:off x="7139449" y="5058302"/>
            <a:ext cx="3872723" cy="957680"/>
            <a:chOff x="6514292" y="5068622"/>
            <a:chExt cx="3872723" cy="957680"/>
          </a:xfrm>
        </p:grpSpPr>
        <p:pic>
          <p:nvPicPr>
            <p:cNvPr id="19" name="Picture 20">
              <a:extLst>
                <a:ext uri="{FF2B5EF4-FFF2-40B4-BE49-F238E27FC236}">
                  <a16:creationId xmlns:a16="http://schemas.microsoft.com/office/drawing/2014/main" id="{32741C9C-E06E-E0FD-D41B-FD1C9386FC4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r="62228"/>
            <a:stretch/>
          </p:blipFill>
          <p:spPr>
            <a:xfrm>
              <a:off x="6514292" y="5318659"/>
              <a:ext cx="1112570" cy="528677"/>
            </a:xfrm>
            <a:prstGeom prst="rect">
              <a:avLst/>
            </a:prstGeom>
          </p:spPr>
        </p:pic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BBE4D9D2-09AF-5176-35B1-71DDC54BDF99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9528876" y="5332703"/>
              <a:ext cx="858139" cy="534851"/>
            </a:xfrm>
            <a:prstGeom prst="rect">
              <a:avLst/>
            </a:prstGeom>
          </p:spPr>
        </p:pic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C2E82348-C486-01C4-052C-5987453A9D19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8781992" y="5338876"/>
              <a:ext cx="587638" cy="528678"/>
            </a:xfrm>
            <a:prstGeom prst="rect">
              <a:avLst/>
            </a:prstGeom>
          </p:spPr>
        </p:pic>
        <p:graphicFrame>
          <p:nvGraphicFramePr>
            <p:cNvPr id="2" name="Object 1">
              <a:extLst>
                <a:ext uri="{FF2B5EF4-FFF2-40B4-BE49-F238E27FC236}">
                  <a16:creationId xmlns:a16="http://schemas.microsoft.com/office/drawing/2014/main" id="{49DD2DC6-4CBD-1A1C-E425-797946D2A32D}"/>
                </a:ext>
              </a:extLst>
            </p:cNvPr>
            <p:cNvGraphicFramePr>
              <a:graphicFrameLocks noChangeAspect="1"/>
            </p:cNvGraphicFramePr>
            <p:nvPr>
              <p:extLst>
                <p:ext uri="{D42A27DB-BD31-4B8C-83A1-F6EECF244321}">
                  <p14:modId xmlns:p14="http://schemas.microsoft.com/office/powerpoint/2010/main" val="1640945923"/>
                </p:ext>
              </p:extLst>
            </p:nvPr>
          </p:nvGraphicFramePr>
          <p:xfrm>
            <a:off x="7541692" y="5068622"/>
            <a:ext cx="1112570" cy="95768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Acrobat Document" r:id="rId11" imgW="8934092" imgH="7689681" progId="Acrobat.Document.DC">
                    <p:embed/>
                  </p:oleObj>
                </mc:Choice>
                <mc:Fallback>
                  <p:oleObj name="Acrobat Document" r:id="rId11" imgW="8934092" imgH="7689681" progId="Acrobat.Document.DC">
                    <p:embed/>
                    <p:pic>
                      <p:nvPicPr>
                        <p:cNvPr id="2" name="Object 1">
                          <a:extLst>
                            <a:ext uri="{FF2B5EF4-FFF2-40B4-BE49-F238E27FC236}">
                              <a16:creationId xmlns:a16="http://schemas.microsoft.com/office/drawing/2014/main" id="{49DD2DC6-4CBD-1A1C-E425-797946D2A32D}"/>
                            </a:ext>
                          </a:extLst>
                        </p:cNvPr>
                        <p:cNvPicPr/>
                        <p:nvPr/>
                      </p:nvPicPr>
                      <p:blipFill>
                        <a:blip r:embed="rId12"/>
                        <a:stretch>
                          <a:fillRect/>
                        </a:stretch>
                      </p:blipFill>
                      <p:spPr>
                        <a:xfrm>
                          <a:off x="7541692" y="5068622"/>
                          <a:ext cx="1112570" cy="957680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</p:grpSp>
    </p:spTree>
    <p:extLst>
      <p:ext uri="{BB962C8B-B14F-4D97-AF65-F5344CB8AC3E}">
        <p14:creationId xmlns:p14="http://schemas.microsoft.com/office/powerpoint/2010/main" val="276246600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D45A34E-493E-C928-432C-B65A9205B6ED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4413C03-D129-4B04-B289-283874789DC0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B179D156-A03E-1314-8B89-C4BB1300B6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Sustainability Highlights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8D886024-AD50-B969-12C8-0E3A25603BF4}"/>
              </a:ext>
            </a:extLst>
          </p:cNvPr>
          <p:cNvSpPr/>
          <p:nvPr/>
        </p:nvSpPr>
        <p:spPr>
          <a:xfrm>
            <a:off x="400051" y="1538407"/>
            <a:ext cx="3643032" cy="4330379"/>
          </a:xfrm>
          <a:prstGeom prst="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0000" tIns="144000" rIns="180000" bIns="144000" rtlCol="0" anchor="t"/>
          <a:lstStyle/>
          <a:p>
            <a:pPr algn="l"/>
            <a:endParaRPr lang="en-US" sz="1200" dirty="0" err="1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333D9D96-252B-CA29-25E7-3A2C6695E321}"/>
              </a:ext>
            </a:extLst>
          </p:cNvPr>
          <p:cNvSpPr/>
          <p:nvPr/>
        </p:nvSpPr>
        <p:spPr>
          <a:xfrm>
            <a:off x="4218455" y="1538406"/>
            <a:ext cx="3643032" cy="4330379"/>
          </a:xfrm>
          <a:prstGeom prst="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0000" tIns="144000" rIns="180000" bIns="144000" rtlCol="0" anchor="t"/>
          <a:lstStyle/>
          <a:p>
            <a:pPr algn="l"/>
            <a:endParaRPr lang="en-US" sz="1200" dirty="0" err="1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9ED36BA-5D1E-0C62-62CA-34055CB9FE28}"/>
              </a:ext>
            </a:extLst>
          </p:cNvPr>
          <p:cNvSpPr/>
          <p:nvPr/>
        </p:nvSpPr>
        <p:spPr>
          <a:xfrm>
            <a:off x="8036860" y="1538406"/>
            <a:ext cx="3643032" cy="4330379"/>
          </a:xfrm>
          <a:prstGeom prst="rect">
            <a:avLst/>
          </a:prstGeom>
          <a:noFill/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0000" tIns="144000" rIns="180000" bIns="144000" rtlCol="0" anchor="t"/>
          <a:lstStyle/>
          <a:p>
            <a:pPr algn="l"/>
            <a:endParaRPr lang="en-US" sz="1200" dirty="0" err="1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B33B674-2ED7-F5B9-E6BB-66055B16146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73939" y="1677354"/>
            <a:ext cx="3168874" cy="2410548"/>
          </a:xfrm>
          <a:prstGeom prst="rect">
            <a:avLst/>
          </a:prstGeom>
        </p:spPr>
      </p:pic>
      <p:pic>
        <p:nvPicPr>
          <p:cNvPr id="9" name="Picture 8" descr="Two men shaking hands in front of a wall&#10;&#10;Description automatically generated">
            <a:extLst>
              <a:ext uri="{FF2B5EF4-FFF2-40B4-BE49-F238E27FC236}">
                <a16:creationId xmlns:a16="http://schemas.microsoft.com/office/drawing/2014/main" id="{3A333540-A1B8-1129-0434-314C4EEF699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66" r="6679"/>
          <a:stretch/>
        </p:blipFill>
        <p:spPr>
          <a:xfrm>
            <a:off x="4426323" y="1677354"/>
            <a:ext cx="3227295" cy="2410548"/>
          </a:xfrm>
          <a:prstGeom prst="rect">
            <a:avLst/>
          </a:prstGeom>
        </p:spPr>
      </p:pic>
      <p:pic>
        <p:nvPicPr>
          <p:cNvPr id="11" name="Picture 10" descr="Solar panels on a roof&#10;&#10;Description automatically generated">
            <a:extLst>
              <a:ext uri="{FF2B5EF4-FFF2-40B4-BE49-F238E27FC236}">
                <a16:creationId xmlns:a16="http://schemas.microsoft.com/office/drawing/2014/main" id="{19346470-2C06-7187-4F57-E98FEC10CD1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831" y="1677355"/>
            <a:ext cx="3214063" cy="2410547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ED47337-E6BA-59B2-1A23-7B4221B8823B}"/>
              </a:ext>
            </a:extLst>
          </p:cNvPr>
          <p:cNvSpPr txBox="1"/>
          <p:nvPr/>
        </p:nvSpPr>
        <p:spPr>
          <a:xfrm>
            <a:off x="8273939" y="4226850"/>
            <a:ext cx="3168874" cy="1196797"/>
          </a:xfrm>
          <a:prstGeom prst="rect">
            <a:avLst/>
          </a:prstGeom>
        </p:spPr>
        <p:txBody>
          <a:bodyPr vert="horz" wrap="square" lIns="0" tIns="0" rIns="0" bIns="0" rtlCol="0">
            <a:noAutofit/>
          </a:bodyPr>
          <a:lstStyle/>
          <a:p>
            <a:pPr marL="162000" indent="-162000" algn="l" defTabSz="685800">
              <a:lnSpc>
                <a:spcPct val="114000"/>
              </a:lnSpc>
              <a:spcAft>
                <a:spcPts val="1200"/>
              </a:spcAft>
              <a:buClr>
                <a:schemeClr val="accent1"/>
              </a:buClr>
              <a:buSzPct val="100000"/>
              <a:buFont typeface="Wingdings" panose="05000000000000000000" pitchFamily="2" charset="2"/>
              <a:buChar char="§"/>
            </a:pPr>
            <a:endParaRPr lang="en-US" sz="1200" dirty="0" err="1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ECD179E-36B9-F91B-2047-74F69352452D}"/>
              </a:ext>
            </a:extLst>
          </p:cNvPr>
          <p:cNvSpPr txBox="1"/>
          <p:nvPr/>
        </p:nvSpPr>
        <p:spPr>
          <a:xfrm>
            <a:off x="8273939" y="4226850"/>
            <a:ext cx="3168874" cy="1277479"/>
          </a:xfrm>
          <a:prstGeom prst="rect">
            <a:avLst/>
          </a:prstGeom>
        </p:spPr>
        <p:txBody>
          <a:bodyPr vert="horz" wrap="square" lIns="0" tIns="0" rIns="0" bIns="0" rtlCol="0">
            <a:noAutofit/>
          </a:bodyPr>
          <a:lstStyle/>
          <a:p>
            <a:pPr marL="171450" indent="-171450" defTabSz="685800">
              <a:lnSpc>
                <a:spcPct val="114000"/>
              </a:lnSpc>
              <a:spcAft>
                <a:spcPts val="1200"/>
              </a:spcAft>
              <a:buClr>
                <a:schemeClr val="accent1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1200" kern="0" dirty="0">
                <a:solidFill>
                  <a:prstClr val="black"/>
                </a:solidFill>
                <a:latin typeface="Segoe UI"/>
                <a:ea typeface="Henkel GT Flexa Rg" pitchFamily="50" charset="0"/>
                <a:cs typeface="Henkel GT Flexa Rg" pitchFamily="50" charset="0"/>
              </a:rPr>
              <a:t>Rudrapur manufacturing site became water neutral by treating industrial wastewater from industrial drain and reusing it back in its processes like cooling tower and gardening in a compliant and safe manner.</a:t>
            </a:r>
          </a:p>
          <a:p>
            <a:pPr marL="162000" indent="-162000" algn="l" defTabSz="685800">
              <a:lnSpc>
                <a:spcPct val="114000"/>
              </a:lnSpc>
              <a:spcAft>
                <a:spcPts val="1200"/>
              </a:spcAft>
              <a:buClr>
                <a:schemeClr val="accent1"/>
              </a:buClr>
              <a:buSzPct val="100000"/>
              <a:buFont typeface="Wingdings" panose="05000000000000000000" pitchFamily="2" charset="2"/>
              <a:buChar char="§"/>
            </a:pPr>
            <a:endParaRPr lang="en-US" sz="1200" dirty="0" err="1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BE55443-6F72-98A0-A86E-5F983423D3A5}"/>
              </a:ext>
            </a:extLst>
          </p:cNvPr>
          <p:cNvSpPr txBox="1"/>
          <p:nvPr/>
        </p:nvSpPr>
        <p:spPr>
          <a:xfrm>
            <a:off x="4455532" y="4247014"/>
            <a:ext cx="3198085" cy="1621771"/>
          </a:xfrm>
          <a:prstGeom prst="rect">
            <a:avLst/>
          </a:prstGeom>
        </p:spPr>
        <p:txBody>
          <a:bodyPr vert="horz" wrap="square" lIns="0" tIns="0" rIns="0" bIns="0" rtlCol="0">
            <a:noAutofit/>
          </a:bodyPr>
          <a:lstStyle/>
          <a:p>
            <a:pPr marL="171450" indent="-171450" defTabSz="685800">
              <a:lnSpc>
                <a:spcPct val="114000"/>
              </a:lnSpc>
              <a:spcAft>
                <a:spcPts val="1200"/>
              </a:spcAft>
              <a:buClr>
                <a:schemeClr val="accent1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1200" kern="0" dirty="0">
                <a:solidFill>
                  <a:prstClr val="black"/>
                </a:solidFill>
                <a:latin typeface="Segoe UI"/>
                <a:ea typeface="Henkel GT Flexa Rg" pitchFamily="50" charset="0"/>
                <a:cs typeface="Henkel GT Flexa Rg" pitchFamily="50" charset="0"/>
              </a:rPr>
              <a:t>Henkel India has partnered with CleanMax to</a:t>
            </a:r>
            <a:r>
              <a:rPr lang="en-US" sz="1200" dirty="0"/>
              <a:t> achieve its goal of reducing absolute emissions in its operations. This partnership will boost solar power utilization resulting in additional annual CO</a:t>
            </a:r>
            <a:r>
              <a:rPr lang="en-US" sz="1200" i="1" dirty="0"/>
              <a:t>2</a:t>
            </a:r>
            <a:r>
              <a:rPr lang="en-US" sz="1200" dirty="0"/>
              <a:t> savings of over 4500 tons in its Kurkumbh and Thane manufacturing sites.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B57930C-D359-804C-65C5-38DE5F15D374}"/>
              </a:ext>
            </a:extLst>
          </p:cNvPr>
          <p:cNvSpPr txBox="1"/>
          <p:nvPr/>
        </p:nvSpPr>
        <p:spPr>
          <a:xfrm>
            <a:off x="622830" y="4244774"/>
            <a:ext cx="3214063" cy="1277479"/>
          </a:xfrm>
          <a:prstGeom prst="rect">
            <a:avLst/>
          </a:prstGeom>
        </p:spPr>
        <p:txBody>
          <a:bodyPr vert="horz" wrap="square" lIns="0" tIns="0" rIns="0" bIns="0" rtlCol="0" anchor="t">
            <a:noAutofit/>
          </a:bodyPr>
          <a:lstStyle/>
          <a:p>
            <a:pPr marL="171450" indent="-171450" defTabSz="685800">
              <a:lnSpc>
                <a:spcPct val="114000"/>
              </a:lnSpc>
              <a:spcAft>
                <a:spcPts val="1200"/>
              </a:spcAft>
              <a:buClr>
                <a:schemeClr val="accent1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1200" b="0" i="0" dirty="0">
                <a:solidFill>
                  <a:srgbClr val="000000"/>
                </a:solidFill>
                <a:effectLst/>
                <a:latin typeface="Segoe UI"/>
                <a:cs typeface="Segoe UI"/>
              </a:rPr>
              <a:t>Chennai manufacturing site achieved carbon neutrality in 2023, marking a significant milestone in Henkel India’s ambitions to </a:t>
            </a:r>
            <a:r>
              <a:rPr lang="en-US" sz="1200" dirty="0">
                <a:solidFill>
                  <a:srgbClr val="000000"/>
                </a:solidFill>
                <a:latin typeface="Segoe UI"/>
                <a:cs typeface="Segoe UI"/>
              </a:rPr>
              <a:t>decarbonize</a:t>
            </a:r>
            <a:r>
              <a:rPr lang="en-US" sz="1200" b="0" i="0" dirty="0">
                <a:solidFill>
                  <a:srgbClr val="000000"/>
                </a:solidFill>
                <a:effectLst/>
                <a:latin typeface="Segoe UI"/>
                <a:cs typeface="Segoe UI"/>
              </a:rPr>
              <a:t> its production sites.</a:t>
            </a:r>
            <a:endParaRPr lang="en-US" sz="1200" dirty="0">
              <a:latin typeface="Segoe UI"/>
              <a:cs typeface="Segoe UI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F456A50D-5C83-6319-96C7-230BD5D55D44}"/>
              </a:ext>
            </a:extLst>
          </p:cNvPr>
          <p:cNvSpPr txBox="1"/>
          <p:nvPr/>
        </p:nvSpPr>
        <p:spPr>
          <a:xfrm>
            <a:off x="3048886" y="3244334"/>
            <a:ext cx="609777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04361152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C29B9DC1-FC3A-4B18-A8F3-AB6416455C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THANK YOU.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9725E798-8046-4E02-8B74-46A7E8E2B97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4413C03-D129-4B04-B289-283874789DC0}" type="slidenum">
              <a:rPr lang="en-US" smtClean="0"/>
              <a:pPr/>
              <a:t>8</a:t>
            </a:fld>
            <a:endParaRPr lang="en-US"/>
          </a:p>
        </p:txBody>
      </p:sp>
      <p:pic>
        <p:nvPicPr>
          <p:cNvPr id="3" name="Bildplatzhalter 8" descr="Ein Bild, das Modeaccessoire, Kunst, Bild enthält.&#10;&#10;Automatisch generierte Beschreibung">
            <a:extLst>
              <a:ext uri="{FF2B5EF4-FFF2-40B4-BE49-F238E27FC236}">
                <a16:creationId xmlns:a16="http://schemas.microsoft.com/office/drawing/2014/main" id="{7C311EB9-4236-2150-1D6C-BAE5CD632B1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5008" r="25008"/>
          <a:stretch>
            <a:fillRect/>
          </a:stretch>
        </p:blipFill>
        <p:spPr>
          <a:xfrm>
            <a:off x="6096000" y="-1"/>
            <a:ext cx="6094119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1257212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PRESENTATIONDONOTDELETE" val="&lt;?xml version=&quot;1.0&quot; encoding=&quot;UTF-16&quot; standalone=&quot;yes&quot;?&gt;&lt;root reqver=&quot;27037&quot;&gt;&lt;version val=&quot;33020&quot;/&gt;&lt;CPresentation id=&quot;1&quot;&gt;&lt;m_precDefaultNumber&gt;&lt;m_bNumberIsYear val=&quot;1&quot;/&gt;&lt;m_chMinusSymbol&gt;-&lt;/m_chMinusSymbol&gt;&lt;m_chDecimalSymbol17909&gt;.&lt;/m_chDecimalSymbol17909&gt;&lt;m_nGroupingDigits17909 val=&quot;3&quot;/&gt;&lt;m_chGroupingSymbol17909&gt;,&lt;/m_chGroupingSymbol17909&gt;&lt;m_yearfmt&gt;&lt;begin val=&quot;0&quot;/&gt;&lt;end val=&quot;4&quot;/&gt;&lt;/m_yearfmt&gt;&lt;/m_precDefaultNumber&gt;&lt;m_precDefaultPercent&gt;&lt;m_bNumberIsYear val=&quot;1&quot;/&gt;&lt;m_chMinusSymbol&gt;-&lt;/m_chMinusSymbol&gt;&lt;m_nDecimalDigits17909 val=&quot;0&quot;/&gt;&lt;m_chDecimalSymbol17909&gt;.&lt;/m_chDecimalSymbol17909&gt;&lt;m_nGroupingDigits17909 val=&quot;3&quot;/&gt;&lt;m_chGroupingSymbol17909&gt;,&lt;/m_chGroupingSymbol17909&gt;&lt;m_strSuffix17909&gt;%&lt;/m_strSuffix17909&gt;&lt;m_yearfmt&gt;&lt;begin val=&quot;0&quot;/&gt;&lt;end val=&quot;4&quot;/&gt;&lt;/m_yearfmt&gt;&lt;/m_precDefaultPercent&gt;&lt;m_precDefaultDate&gt;&lt;m_bNumberIsYear val=&quot;0&quot;/&gt;&lt;m_strFormatTime&gt;%d.%m.%Y&lt;/m_strFormatTime&gt;&lt;m_yearfmt&gt;&lt;begin val=&quot;0&quot;/&gt;&lt;end val=&quot;0&quot;/&gt;&lt;/m_yearfmt&gt;&lt;/m_precDefaultDate&gt;&lt;m_precDefaultDay&gt;&lt;m_yearfmt&gt;&lt;begin val=&quot;0&quot;/&gt;&lt;end val=&quot;4&quot;/&gt;&lt;/m_yearfmt&gt;&lt;/m_precDefaultDay&gt;&lt;m_precDefaultWeek&gt;&lt;m_yearfmt&gt;&lt;begin val=&quot;0&quot;/&gt;&lt;end val=&quot;4&quot;/&gt;&lt;/m_yearfmt&gt;&lt;/m_precDefaultWeek&gt;&lt;m_precDefaultMonth&gt;&lt;m_yearfmt&gt;&lt;begin val=&quot;0&quot;/&gt;&lt;end val=&quot;4&quot;/&gt;&lt;/m_yearfmt&gt;&lt;/m_precDefaultMonth&gt;&lt;m_precDefaultQuarter&gt;&lt;m_yearfmt&gt;&lt;begin val=&quot;0&quot;/&gt;&lt;end val=&quot;4&quot;/&gt;&lt;/m_yearfmt&gt;&lt;/m_precDefaultQuarter&gt;&lt;m_precDefaultYear&gt;&lt;m_yearfmt&gt;&lt;begin val=&quot;0&quot;/&gt;&lt;end val=&quot;4&quot;/&gt;&lt;/m_yearfmt&gt;&lt;/m_precDefaultYear&gt;&lt;m_precDefaultFYDay&gt;&lt;m_yearfmt&gt;&lt;begin val=&quot;0&quot;/&gt;&lt;end val=&quot;4&quot;/&gt;&lt;/m_yearfmt&gt;&lt;/m_precDefaultFYDay&gt;&lt;m_precDefaultFYWeek&gt;&lt;m_yearfmt&gt;&lt;begin val=&quot;0&quot;/&gt;&lt;end val=&quot;4&quot;/&gt;&lt;/m_yearfmt&gt;&lt;/m_precDefaultFYWeek&gt;&lt;m_precDefaultFYMonth&gt;&lt;m_yearfmt&gt;&lt;begin val=&quot;0&quot;/&gt;&lt;end val=&quot;4&quot;/&gt;&lt;/m_yearfmt&gt;&lt;/m_precDefaultFYMonth&gt;&lt;m_precDefaultFYQuarter&gt;&lt;m_yearfmt&gt;&lt;begin val=&quot;0&quot;/&gt;&lt;end val=&quot;4&quot;/&gt;&lt;/m_yearfmt&gt;&lt;/m_precDefaultFYQuarter&gt;&lt;m_precDefaultFYYear&gt;&lt;m_yearfmt&gt;&lt;begin val=&quot;0&quot;/&gt;&lt;end val=&quot;4&quot;/&gt;&lt;/m_yearfmt&gt;&lt;/m_precDefaultFYYear&gt;&lt;m_mruColor&gt;&lt;m_vecMRU length=&quot;0&quot;/&gt;&lt;/m_mruColor&gt;&lt;m_eweekdayFirstOfWeek val=&quot;1&quot;/&gt;&lt;m_eweekdayFirstOfWorkweek val=&quot;2&quot;/&gt;&lt;m_eweekdayFirstOfWeekend val=&quot;7&quot;/&gt;&lt;/CPresentation&gt;&lt;/root&gt;"/>
  <p:tag name="THINKCELLUNDODONOTDELETE" val="0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heme/theme1.xml><?xml version="1.0" encoding="utf-8"?>
<a:theme xmlns:a="http://schemas.openxmlformats.org/drawingml/2006/main" name="7_Henkel_Master_EN">
  <a:themeElements>
    <a:clrScheme name="Color_Henkel">
      <a:dk1>
        <a:sysClr val="windowText" lastClr="000000"/>
      </a:dk1>
      <a:lt1>
        <a:sysClr val="window" lastClr="FFFFFF"/>
      </a:lt1>
      <a:dk2>
        <a:srgbClr val="DED7D6"/>
      </a:dk2>
      <a:lt2>
        <a:srgbClr val="EFEBEA"/>
      </a:lt2>
      <a:accent1>
        <a:srgbClr val="E1000F"/>
      </a:accent1>
      <a:accent2>
        <a:srgbClr val="968282"/>
      </a:accent2>
      <a:accent3>
        <a:srgbClr val="56729F"/>
      </a:accent3>
      <a:accent4>
        <a:srgbClr val="BDCDDA"/>
      </a:accent4>
      <a:accent5>
        <a:srgbClr val="53846A"/>
      </a:accent5>
      <a:accent6>
        <a:srgbClr val="BFCFBE"/>
      </a:accent6>
      <a:hlink>
        <a:srgbClr val="000000"/>
      </a:hlink>
      <a:folHlink>
        <a:srgbClr val="000000"/>
      </a:folHlink>
    </a:clrScheme>
    <a:fontScheme name="Fonts Henkel Segoe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1"/>
        </a:solidFill>
        <a:ln>
          <a:noFill/>
        </a:ln>
      </a:spPr>
      <a:bodyPr lIns="180000" tIns="144000" rIns="180000" bIns="144000" rtlCol="0" anchor="t"/>
      <a:lstStyle>
        <a:defPPr algn="l">
          <a:defRPr sz="1200" dirty="0" err="1" smtClean="0"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9525"/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/>
      <a:bodyPr vert="horz" wrap="none" lIns="0" tIns="0" rIns="0" bIns="0" rtlCol="0">
        <a:noAutofit/>
      </a:bodyPr>
      <a:lstStyle>
        <a:defPPr marL="162000" indent="-162000" algn="l" defTabSz="685800">
          <a:lnSpc>
            <a:spcPct val="114000"/>
          </a:lnSpc>
          <a:spcAft>
            <a:spcPts val="1200"/>
          </a:spcAft>
          <a:buClr>
            <a:schemeClr val="accent1"/>
          </a:buClr>
          <a:buSzPct val="100000"/>
          <a:buFont typeface="Wingdings" panose="05000000000000000000" pitchFamily="2" charset="2"/>
          <a:buChar char="§"/>
          <a:defRPr sz="1200" dirty="0" err="1"/>
        </a:defPPr>
      </a:lstStyle>
    </a:txDef>
  </a:objectDefaults>
  <a:extraClrSchemeLst/>
  <a:extLst>
    <a:ext uri="{05A4C25C-085E-4340-85A3-A5531E510DB2}">
      <thm15:themeFamily xmlns:thm15="http://schemas.microsoft.com/office/thememl/2012/main" name="PPT Template_Sample Slides.pptx" id="{1FB17FD2-AA24-4966-A655-81A70B7C2038}" vid="{7876FD24-4C26-45AE-B470-5A14E9CCFE3C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ink xmlns="7f1b9f74-1c26-44f6-8538-b5dc236bfcd3">
      <Url xsi:nil="true"/>
      <Description xsi:nil="true"/>
    </Link>
    <SharedWithUsers xmlns="e22d6cda-a35f-4c5b-b9e9-a2b0a0d945c3">
      <UserInfo>
        <DisplayName>Sanchit Banati</DisplayName>
        <AccountId>6</AccountId>
        <AccountType/>
      </UserInfo>
    </SharedWithUsers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C74D62561E15B4FAD49C89A05DBF075" ma:contentTypeVersion="9" ma:contentTypeDescription="Create a new document." ma:contentTypeScope="" ma:versionID="f53bbb4c7774eea418073df24a5477e5">
  <xsd:schema xmlns:xsd="http://www.w3.org/2001/XMLSchema" xmlns:xs="http://www.w3.org/2001/XMLSchema" xmlns:p="http://schemas.microsoft.com/office/2006/metadata/properties" xmlns:ns2="7f1b9f74-1c26-44f6-8538-b5dc236bfcd3" xmlns:ns3="e22d6cda-a35f-4c5b-b9e9-a2b0a0d945c3" targetNamespace="http://schemas.microsoft.com/office/2006/metadata/properties" ma:root="true" ma:fieldsID="c0e80ba5a6e905fcc05dc533ae79457c" ns2:_="" ns3:_="">
    <xsd:import namespace="7f1b9f74-1c26-44f6-8538-b5dc236bfcd3"/>
    <xsd:import namespace="e22d6cda-a35f-4c5b-b9e9-a2b0a0d945c3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Link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f1b9f74-1c26-44f6-8538-b5dc236bfcd3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Link" ma:index="16" nillable="true" ma:displayName="Link" ma:format="Hyperlink" ma:internalName="Link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22d6cda-a35f-4c5b-b9e9-a2b0a0d945c3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3D10EF11-ADA5-4728-86A6-1296B862B15F}">
  <ds:schemaRefs>
    <ds:schemaRef ds:uri="http://schemas.openxmlformats.org/package/2006/metadata/core-properties"/>
    <ds:schemaRef ds:uri="http://purl.org/dc/dcmitype/"/>
    <ds:schemaRef ds:uri="http://purl.org/dc/elements/1.1/"/>
    <ds:schemaRef ds:uri="http://schemas.microsoft.com/office/infopath/2007/PartnerControls"/>
    <ds:schemaRef ds:uri="http://schemas.microsoft.com/office/2006/documentManagement/types"/>
    <ds:schemaRef ds:uri="e22d6cda-a35f-4c5b-b9e9-a2b0a0d945c3"/>
    <ds:schemaRef ds:uri="7f1b9f74-1c26-44f6-8538-b5dc236bfcd3"/>
    <ds:schemaRef ds:uri="http://schemas.microsoft.com/office/2006/metadata/properties"/>
    <ds:schemaRef ds:uri="http://www.w3.org/XML/1998/namespace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DF49A6BC-1019-49A4-A7FA-E0A87B3E7A6D}">
  <ds:schemaRefs>
    <ds:schemaRef ds:uri="7f1b9f74-1c26-44f6-8538-b5dc236bfcd3"/>
    <ds:schemaRef ds:uri="e22d6cda-a35f-4c5b-b9e9-a2b0a0d945c3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5986B9A5-C620-4776-9470-C377B46ED203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422</Words>
  <Application>Microsoft Office PowerPoint</Application>
  <PresentationFormat>Widescreen</PresentationFormat>
  <Paragraphs>64</Paragraphs>
  <Slides>8</Slides>
  <Notes>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7_Henkel_Master_EN</vt:lpstr>
      <vt:lpstr>HENKEL INDIA corporate presentation</vt:lpstr>
      <vt:lpstr>OUR PURPOSE, VISION and VALUES</vt:lpstr>
      <vt:lpstr>OUR strategic AGENDA FOR PURPOSEFUL GROWTH</vt:lpstr>
      <vt:lpstr>Henkel India At a glance </vt:lpstr>
      <vt:lpstr>Henkel IN India</vt:lpstr>
      <vt:lpstr>leading positions  in both businesses</vt:lpstr>
      <vt:lpstr>Sustainability Highlights</vt:lpstr>
      <vt:lpstr>THANK YOU.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Chayanika Singh</dc:creator>
  <cp:lastModifiedBy>Sandhya Kedlaya</cp:lastModifiedBy>
  <cp:revision>45</cp:revision>
  <dcterms:created xsi:type="dcterms:W3CDTF">2023-01-10T07:12:14Z</dcterms:created>
  <dcterms:modified xsi:type="dcterms:W3CDTF">2025-04-04T12:21:47Z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0x0101007C74D62561E15B4FAD49C89A05DBF075</vt:lpwstr>
  </property>
</Properties>
</file>